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8" r:id="rId3"/>
  </p:sldMasterIdLst>
  <p:notesMasterIdLst>
    <p:notesMasterId r:id="rId40"/>
  </p:notesMasterIdLst>
  <p:sldIdLst>
    <p:sldId id="258" r:id="rId4"/>
    <p:sldId id="259" r:id="rId5"/>
    <p:sldId id="299" r:id="rId6"/>
    <p:sldId id="278" r:id="rId7"/>
    <p:sldId id="266" r:id="rId8"/>
    <p:sldId id="268" r:id="rId9"/>
    <p:sldId id="314" r:id="rId10"/>
    <p:sldId id="277" r:id="rId11"/>
    <p:sldId id="274" r:id="rId12"/>
    <p:sldId id="279" r:id="rId13"/>
    <p:sldId id="281" r:id="rId14"/>
    <p:sldId id="280" r:id="rId15"/>
    <p:sldId id="284" r:id="rId16"/>
    <p:sldId id="285" r:id="rId17"/>
    <p:sldId id="286" r:id="rId18"/>
    <p:sldId id="313" r:id="rId19"/>
    <p:sldId id="303" r:id="rId20"/>
    <p:sldId id="289" r:id="rId21"/>
    <p:sldId id="291" r:id="rId22"/>
    <p:sldId id="301" r:id="rId23"/>
    <p:sldId id="288" r:id="rId24"/>
    <p:sldId id="293" r:id="rId25"/>
    <p:sldId id="294" r:id="rId26"/>
    <p:sldId id="292" r:id="rId27"/>
    <p:sldId id="302" r:id="rId28"/>
    <p:sldId id="297" r:id="rId29"/>
    <p:sldId id="298" r:id="rId30"/>
    <p:sldId id="296" r:id="rId31"/>
    <p:sldId id="309" r:id="rId32"/>
    <p:sldId id="310" r:id="rId33"/>
    <p:sldId id="304" r:id="rId34"/>
    <p:sldId id="305" r:id="rId35"/>
    <p:sldId id="306" r:id="rId36"/>
    <p:sldId id="307" r:id="rId37"/>
    <p:sldId id="308" r:id="rId38"/>
    <p:sldId id="300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viewProps" Target="view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theme" Target="theme/theme1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>
            <a:extLst>
              <a:ext uri="{FF2B5EF4-FFF2-40B4-BE49-F238E27FC236}">
                <a16:creationId xmlns:a16="http://schemas.microsoft.com/office/drawing/2014/main" id="{C5F7DD78-20F7-40BC-9773-274B5BC1FC46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hu-HU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hu-HU"/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2A1EAE11-D92F-4B0B-8B6B-37F0C97D00C6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3884608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61B62C06-5D2A-45B9-9165-07F28C66531A}" type="datetime1">
              <a:rPr lang="en-US"/>
              <a:pPr lvl="0"/>
              <a:t>4/14/2025</a:t>
            </a:fld>
            <a:endParaRPr lang="en-US"/>
          </a:p>
        </p:txBody>
      </p:sp>
      <p:sp>
        <p:nvSpPr>
          <p:cNvPr id="4" name="Diakép helye 3">
            <a:extLst>
              <a:ext uri="{FF2B5EF4-FFF2-40B4-BE49-F238E27FC236}">
                <a16:creationId xmlns:a16="http://schemas.microsoft.com/office/drawing/2014/main" id="{6F46B090-C31F-4EA4-B6AD-1A7D5ED8D5F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099"/>
          </a:xfrm>
          <a:prstGeom prst="rect">
            <a:avLst/>
          </a:prstGeom>
          <a:noFill/>
          <a:ln w="12701">
            <a:solidFill>
              <a:srgbClr val="000000"/>
            </a:solidFill>
            <a:prstDash val="solid"/>
          </a:ln>
        </p:spPr>
      </p:sp>
      <p:sp>
        <p:nvSpPr>
          <p:cNvPr id="5" name="Jegyzetek helye 4">
            <a:extLst>
              <a:ext uri="{FF2B5EF4-FFF2-40B4-BE49-F238E27FC236}">
                <a16:creationId xmlns:a16="http://schemas.microsoft.com/office/drawing/2014/main" id="{1B56564F-E876-4ED2-B598-DD829FEF5086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1935C79F-999C-4CD4-B783-773A5FEB6679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hu-HU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594E419D-B69B-4448-97D8-5EBBC01328D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403B5156-86A0-4C19-8ACC-0F9E76549FB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8030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marR="0" lvl="0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hu-HU" sz="1200" b="0" i="0" u="none" strike="noStrike" kern="1200" cap="none" spc="0" baseline="0">
        <a:solidFill>
          <a:srgbClr val="000000"/>
        </a:solidFill>
        <a:uFillTx/>
        <a:latin typeface="Calibri"/>
      </a:defRPr>
    </a:lvl1pPr>
    <a:lvl2pPr marL="457200" marR="0" lvl="1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hu-HU" sz="1200" b="0" i="0" u="none" strike="noStrike" kern="1200" cap="none" spc="0" baseline="0">
        <a:solidFill>
          <a:srgbClr val="000000"/>
        </a:solidFill>
        <a:uFillTx/>
        <a:latin typeface="Calibri"/>
      </a:defRPr>
    </a:lvl2pPr>
    <a:lvl3pPr marL="914400" marR="0" lvl="2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hu-HU" sz="1200" b="0" i="0" u="none" strike="noStrike" kern="1200" cap="none" spc="0" baseline="0">
        <a:solidFill>
          <a:srgbClr val="000000"/>
        </a:solidFill>
        <a:uFillTx/>
        <a:latin typeface="Calibri"/>
      </a:defRPr>
    </a:lvl3pPr>
    <a:lvl4pPr marL="1371600" marR="0" lvl="3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hu-HU" sz="1200" b="0" i="0" u="none" strike="noStrike" kern="1200" cap="none" spc="0" baseline="0">
        <a:solidFill>
          <a:srgbClr val="000000"/>
        </a:solidFill>
        <a:uFillTx/>
        <a:latin typeface="Calibri"/>
      </a:defRPr>
    </a:lvl4pPr>
    <a:lvl5pPr marL="1828800" marR="0" lvl="4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hu-HU" sz="1200" b="0" i="0" u="none" strike="noStrike" kern="1200" cap="none" spc="0" baseline="0">
        <a:solidFill>
          <a:srgbClr val="000000"/>
        </a:solidFill>
        <a:uFillTx/>
        <a:latin typeface="Calibri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>
            <a:extLst>
              <a:ext uri="{FF2B5EF4-FFF2-40B4-BE49-F238E27FC236}">
                <a16:creationId xmlns:a16="http://schemas.microsoft.com/office/drawing/2014/main" id="{080507A0-0B3F-4F06-93BE-3675817BED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>
            <a:extLst>
              <a:ext uri="{FF2B5EF4-FFF2-40B4-BE49-F238E27FC236}">
                <a16:creationId xmlns:a16="http://schemas.microsoft.com/office/drawing/2014/main" id="{DA4C708C-9A09-414B-944E-B0BBBA4C8E3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US">
                <a:cs typeface="Calibri"/>
              </a:rPr>
              <a:t>Relációs adatmodell a mysql adatbázisunk felépítéséről.</a:t>
            </a: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D15B4F84-9BB0-4283-AADD-78A61178FCB2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C3069198-F5B0-49B5-8566-DF4B23CA0805}" type="slidenum">
              <a:t>9</a:t>
            </a:fld>
            <a:endParaRPr lang="hu-HU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>
            <a:extLst>
              <a:ext uri="{FF2B5EF4-FFF2-40B4-BE49-F238E27FC236}">
                <a16:creationId xmlns:a16="http://schemas.microsoft.com/office/drawing/2014/main" id="{0809C13C-B0B3-4A7B-A863-C2392CE66F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>
            <a:extLst>
              <a:ext uri="{FF2B5EF4-FFF2-40B4-BE49-F238E27FC236}">
                <a16:creationId xmlns:a16="http://schemas.microsoft.com/office/drawing/2014/main" id="{EB501DA2-78E9-4028-A387-3AD51C16707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US">
                <a:cs typeface="Calibri"/>
              </a:rPr>
              <a:t>Ahogy már korábban említésre került a module-ok ellenőrzik a szerveroldalra érkező adatok szerkezetét és tartalmát, hogy kiszűrjük a felesleges és, vagy ártalmas </a:t>
            </a: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2E2E298D-DF99-4B1A-AA3C-7FD409FB71B5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F920407D-F7B7-42F2-B831-8F183AE3CBDF}" type="slidenum">
              <a:t>26</a:t>
            </a:fld>
            <a:endParaRPr lang="hu-HU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>
            <a:extLst>
              <a:ext uri="{FF2B5EF4-FFF2-40B4-BE49-F238E27FC236}">
                <a16:creationId xmlns:a16="http://schemas.microsoft.com/office/drawing/2014/main" id="{C65C6A66-E6A9-4EEB-BA6A-9B30BB79807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>
            <a:extLst>
              <a:ext uri="{FF2B5EF4-FFF2-40B4-BE49-F238E27FC236}">
                <a16:creationId xmlns:a16="http://schemas.microsoft.com/office/drawing/2014/main" id="{C53479FD-BD11-4605-89CA-E20DA9224D5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US">
                <a:cs typeface="Calibri"/>
              </a:rPr>
              <a:t>Az applikáció automatikus feltöltése szimulált adatok különböző variációjával.</a:t>
            </a: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7F66EF5F-510F-49E9-8B56-CE4319AF83FC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E380D5E2-9B72-4A65-80F2-F94CCC3292FD}" type="slidenum">
              <a:t>27</a:t>
            </a:fld>
            <a:endParaRPr lang="hu-HU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>
            <a:extLst>
              <a:ext uri="{FF2B5EF4-FFF2-40B4-BE49-F238E27FC236}">
                <a16:creationId xmlns:a16="http://schemas.microsoft.com/office/drawing/2014/main" id="{3F478640-3B57-4DDF-B9F8-62BA5AAC082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>
            <a:extLst>
              <a:ext uri="{FF2B5EF4-FFF2-40B4-BE49-F238E27FC236}">
                <a16:creationId xmlns:a16="http://schemas.microsoft.com/office/drawing/2014/main" id="{CEDD739F-722C-4CB6-92A4-EC1AA01D230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US">
                <a:cs typeface="Calibri"/>
              </a:rPr>
              <a:t>Az adatbázisunk tartalmaz...</a:t>
            </a: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3B882945-F76D-4B17-A94B-813B075046DD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4C06B34C-BA08-469F-A7A2-AC21E61FCB61}" type="slidenum">
              <a:t>10</a:t>
            </a:fld>
            <a:endParaRPr lang="hu-HU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>
            <a:extLst>
              <a:ext uri="{FF2B5EF4-FFF2-40B4-BE49-F238E27FC236}">
                <a16:creationId xmlns:a16="http://schemas.microsoft.com/office/drawing/2014/main" id="{709C882C-99C3-4366-AAA1-770C99654EA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>
            <a:extLst>
              <a:ext uri="{FF2B5EF4-FFF2-40B4-BE49-F238E27FC236}">
                <a16:creationId xmlns:a16="http://schemas.microsoft.com/office/drawing/2014/main" id="{44CE359C-397B-4EC0-8FB1-BF204C580A2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US">
                <a:cs typeface="Calibri"/>
              </a:rPr>
              <a:t>Az adatáramlás az adatbázistól a kliensoldalig a leegyszrűsítve a kövekező módon írható le...</a:t>
            </a: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A2A08B2D-7599-435B-ABB0-4789E335ACE7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852E1BA0-C187-4B0E-8BB3-22F1FD83FF38}" type="slidenum">
              <a:t>12</a:t>
            </a:fld>
            <a:endParaRPr lang="hu-HU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>
            <a:extLst>
              <a:ext uri="{FF2B5EF4-FFF2-40B4-BE49-F238E27FC236}">
                <a16:creationId xmlns:a16="http://schemas.microsoft.com/office/drawing/2014/main" id="{7AD4956B-BBB5-4527-89E3-8D8DE0D4C5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>
            <a:extLst>
              <a:ext uri="{FF2B5EF4-FFF2-40B4-BE49-F238E27FC236}">
                <a16:creationId xmlns:a16="http://schemas.microsoft.com/office/drawing/2014/main" id="{B9710162-55B0-47E2-A91F-8550A8347E1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US">
                <a:cs typeface="Calibri"/>
              </a:rPr>
              <a:t>Ezek kezelik a custom response-okat a frontend felé.</a:t>
            </a:r>
            <a:br>
              <a:rPr lang="en-US">
                <a:cs typeface="Calibri"/>
              </a:rPr>
            </a:br>
            <a:r>
              <a:rPr lang="en-US">
                <a:cs typeface="Calibri"/>
              </a:rPr>
              <a:t>Egyedi hibakód és üzeneteket biztosít a gyakori kivételekre.</a:t>
            </a: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53D7538C-C0F6-4EFE-B575-CE961F230D21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C307FAAF-DCE4-4098-B50D-71A500BD27FB}" type="slidenum"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>
            <a:extLst>
              <a:ext uri="{FF2B5EF4-FFF2-40B4-BE49-F238E27FC236}">
                <a16:creationId xmlns:a16="http://schemas.microsoft.com/office/drawing/2014/main" id="{C70B3AB3-0752-488B-9D55-20825F0E1E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>
            <a:extLst>
              <a:ext uri="{FF2B5EF4-FFF2-40B4-BE49-F238E27FC236}">
                <a16:creationId xmlns:a16="http://schemas.microsoft.com/office/drawing/2014/main" id="{6BC003E5-7A13-4774-9969-C516EE1DA20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US">
                <a:cs typeface="Calibri"/>
              </a:rPr>
              <a:t>A a jogos hozzáférések és módosítások biztosítását Json Web Tokenekkel (JWT) oldottuk meg. </a:t>
            </a: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C1422809-0494-4C11-B63D-CAD5ADE602C0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76D88580-FEE9-4FF6-BB12-AB00E21B5A98}" type="slidenum">
              <a:t>20</a:t>
            </a:fld>
            <a:endParaRPr lang="hu-HU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>
            <a:extLst>
              <a:ext uri="{FF2B5EF4-FFF2-40B4-BE49-F238E27FC236}">
                <a16:creationId xmlns:a16="http://schemas.microsoft.com/office/drawing/2014/main" id="{5EC5215D-415F-49B8-BDDC-535616007B0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>
            <a:extLst>
              <a:ext uri="{FF2B5EF4-FFF2-40B4-BE49-F238E27FC236}">
                <a16:creationId xmlns:a16="http://schemas.microsoft.com/office/drawing/2014/main" id="{7CCC3613-94FD-417E-9CDF-DBEA518D0F8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US">
                <a:cs typeface="Calibri"/>
              </a:rPr>
              <a:t>Egyedi DTO-kkal (azaz Data Transfer Object-ekkel) és a Moduleban</a:t>
            </a:r>
          </a:p>
          <a:p>
            <a:pPr lvl="0"/>
            <a:r>
              <a:rPr lang="en-US">
                <a:cs typeface="Calibri"/>
              </a:rPr>
              <a:t>ANNOTÁCIÓKKAL és REGEX-el való validáció mind a beérkező, mind a kimenő JSON-okhoz, hogy kizárólag szabványos adatok kerülhessenek feldolgozásra.</a:t>
            </a: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74AA31D0-9824-4F76-9CBC-C7DF9281D703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5FB5B9E4-3112-466B-83E4-0E8B90778001}" type="slidenum">
              <a:t>21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>
            <a:extLst>
              <a:ext uri="{FF2B5EF4-FFF2-40B4-BE49-F238E27FC236}">
                <a16:creationId xmlns:a16="http://schemas.microsoft.com/office/drawing/2014/main" id="{7BE50F51-9406-47F8-AFB6-EA3E8A872E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>
            <a:extLst>
              <a:ext uri="{FF2B5EF4-FFF2-40B4-BE49-F238E27FC236}">
                <a16:creationId xmlns:a16="http://schemas.microsoft.com/office/drawing/2014/main" id="{DE28396B-5B16-4A38-8035-90ACE944728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US">
                <a:cs typeface="Calibri"/>
              </a:rPr>
              <a:t>Felhasználóink adatainak védelmében különböző eljárásokat alkalmazunk...</a:t>
            </a: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FD1CCAB2-1F53-4488-BE3F-4896C8978879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7D70C0E7-71C9-4F0F-A3EE-5BD7F4133E52}" type="slidenum">
              <a:t>22</a:t>
            </a:fld>
            <a:endParaRPr lang="hu-HU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>
            <a:extLst>
              <a:ext uri="{FF2B5EF4-FFF2-40B4-BE49-F238E27FC236}">
                <a16:creationId xmlns:a16="http://schemas.microsoft.com/office/drawing/2014/main" id="{112D933F-0278-4043-8625-F51D8212352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>
            <a:extLst>
              <a:ext uri="{FF2B5EF4-FFF2-40B4-BE49-F238E27FC236}">
                <a16:creationId xmlns:a16="http://schemas.microsoft.com/office/drawing/2014/main" id="{D2D0DE0B-963C-4E77-AB48-FF28591DEB6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US">
                <a:cs typeface="Calibri"/>
              </a:rPr>
              <a:t>Postmanban teszteljük és dokumentáljuk az API-aink működését.</a:t>
            </a: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DE0CCB86-83B8-4FB6-A9DB-CF919D0D9C88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93348E91-54D4-4313-95A2-FDB80C4A25DB}" type="slidenum">
              <a:t>24</a:t>
            </a:fld>
            <a:endParaRPr lang="hu-HU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>
            <a:extLst>
              <a:ext uri="{FF2B5EF4-FFF2-40B4-BE49-F238E27FC236}">
                <a16:creationId xmlns:a16="http://schemas.microsoft.com/office/drawing/2014/main" id="{2BD4418E-926C-4EDC-8FC4-1878BB6DC8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>
            <a:extLst>
              <a:ext uri="{FF2B5EF4-FFF2-40B4-BE49-F238E27FC236}">
                <a16:creationId xmlns:a16="http://schemas.microsoft.com/office/drawing/2014/main" id="{410EE75F-D97E-47BC-BDD0-D2C78476735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US">
                <a:cs typeface="Calibri"/>
              </a:rPr>
              <a:t>Buildeléskor automatikusan futó tesztesetek az alkalmazás alapvető funkcionalításainak tesztelésére...</a:t>
            </a: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B5A0158B-2934-423F-95D3-146C43B96D05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32F5866A-F8B0-47A7-8020-A4620CC126D5}" type="slidenum">
              <a:t>25</a:t>
            </a:fld>
            <a:endParaRPr lang="hu-HU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474AB78-BA19-482D-9C85-E4E88CCDFDB1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524003" y="1122361"/>
            <a:ext cx="9144000" cy="2387598"/>
          </a:xfrm>
        </p:spPr>
        <p:txBody>
          <a:bodyPr anchor="b" anchorCtr="1"/>
          <a:lstStyle>
            <a:lvl1pPr algn="ctr">
              <a:defRPr sz="6000"/>
            </a:lvl1pPr>
          </a:lstStyle>
          <a:p>
            <a:pPr lvl="0"/>
            <a:r>
              <a:rPr lang="hu-HU"/>
              <a:t>Mintacím szerkesztése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5EF2B3D9-B629-4373-94DD-4D10DD684C9B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524003" y="3602041"/>
            <a:ext cx="9144000" cy="1655758"/>
          </a:xfrm>
        </p:spPr>
        <p:txBody>
          <a:bodyPr anchorCtr="1"/>
          <a:lstStyle>
            <a:lvl1pPr marL="0" indent="0" algn="ctr">
              <a:buNone/>
              <a:defRPr sz="2400"/>
            </a:lvl1pPr>
          </a:lstStyle>
          <a:p>
            <a:pPr lvl="0"/>
            <a:r>
              <a:rPr lang="hu-HU"/>
              <a:t>Kattintson ide az alcím mintájának szerkesztéséhez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20C76EED-98DC-48B7-B26E-2138DEE6DE56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BD90A75-EC6B-42A9-8BD3-B4A5D6F25A7D}" type="datetime1">
              <a:rPr lang="hu-HU"/>
              <a:pPr lvl="0"/>
              <a:t>2025. 04. 14.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733DD05E-CD9F-45A4-B355-0BB675A18205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DB6A77A0-BB23-40B3-B7D1-08558829B2E8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15BBE67-D9FC-4D70-8F47-6DF1C2071724}" type="slidenum"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5359379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507F85D-4BE3-4743-952A-37D23317A77C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8A198398-F021-4E40-BCBA-28EB6DDD2124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EBA64040-4B09-41F8-936E-CF648028EF6E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13F2065-2A12-49AD-A854-2C4B24825CA9}" type="datetime1">
              <a:rPr lang="hu-HU"/>
              <a:pPr lvl="0"/>
              <a:t>2025. 04. 14.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34377E5B-E7BF-46CC-9CC7-254E95244F3E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31437C2F-B705-4A7B-8D17-123CA5A37C8E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04B506C-38E2-473E-8D3D-E73B29FE1B88}" type="slidenum"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2188280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>
            <a:extLst>
              <a:ext uri="{FF2B5EF4-FFF2-40B4-BE49-F238E27FC236}">
                <a16:creationId xmlns:a16="http://schemas.microsoft.com/office/drawing/2014/main" id="{76F4936D-B6B9-423A-9A58-939EBF520042}"/>
              </a:ext>
            </a:extLst>
          </p:cNvPr>
          <p:cNvSpPr txBox="1">
            <a:spLocks noGrp="1"/>
          </p:cNvSpPr>
          <p:nvPr>
            <p:ph type="title" orient="vert"/>
          </p:nvPr>
        </p:nvSpPr>
        <p:spPr>
          <a:xfrm>
            <a:off x="8724903" y="365129"/>
            <a:ext cx="2628899" cy="5811834"/>
          </a:xfrm>
        </p:spPr>
        <p:txBody>
          <a:bodyPr vert="eaVert"/>
          <a:lstStyle>
            <a:lvl1pPr>
              <a:defRPr/>
            </a:lvl1pPr>
          </a:lstStyle>
          <a:p>
            <a:pPr lvl="0"/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2CE7E479-71E2-443D-8DA3-BAF7146562DB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>
          <a:xfrm>
            <a:off x="838203" y="365129"/>
            <a:ext cx="7734296" cy="5811834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44FAE8DC-DCCD-423F-8188-89196D95A13A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7EB853A-2025-4A68-8835-B99FE926E0B4}" type="datetime1">
              <a:rPr lang="hu-HU"/>
              <a:pPr lvl="0"/>
              <a:t>2025. 04. 14.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5863BA51-CBE9-4595-823F-C7BF88FF18F4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BC222E19-ED5F-4CA9-AB0B-01606E7407A2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C1AC204-0F43-4C43-8C0E-AC39EAE8065C}" type="slidenum"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0465461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Celestia-R1---OverlayTitleHD.png">
            <a:extLst>
              <a:ext uri="{FF2B5EF4-FFF2-40B4-BE49-F238E27FC236}">
                <a16:creationId xmlns:a16="http://schemas.microsoft.com/office/drawing/2014/main" id="{8BDBB545-7B72-40EC-851E-BBD650F6D9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88823" cy="6856216"/>
          </a:xfrm>
          <a:prstGeom prst="rect">
            <a:avLst/>
          </a:prstGeom>
          <a:noFill/>
          <a:ln cap="rnd">
            <a:noFill/>
          </a:ln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DC17E8A-73A5-4070-AA9B-1EE369CFEC32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962396" y="1964268"/>
            <a:ext cx="7197727" cy="2421468"/>
          </a:xfrm>
        </p:spPr>
        <p:txBody>
          <a:bodyPr anchor="b"/>
          <a:lstStyle>
            <a:lvl1pPr algn="r">
              <a:defRPr sz="4800"/>
            </a:lvl1pPr>
          </a:lstStyle>
          <a:p>
            <a:pPr lvl="0"/>
            <a:r>
              <a:rPr lang="hu-HU"/>
              <a:t>Mintacím szerkesztése</a:t>
            </a:r>
            <a:endParaRPr lang="en-US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78D0B023-71D2-4A6C-B331-361BEB16921C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962396" y="4385727"/>
            <a:ext cx="7197727" cy="1405469"/>
          </a:xfrm>
        </p:spPr>
        <p:txBody>
          <a:bodyPr anchor="t"/>
          <a:lstStyle>
            <a:lvl1pPr marL="0" indent="0" algn="r">
              <a:buNone/>
              <a:defRPr cap="all"/>
            </a:lvl1pPr>
          </a:lstStyle>
          <a:p>
            <a:pPr lvl="0"/>
            <a:r>
              <a:rPr lang="hu-HU"/>
              <a:t>Kattintson ide az alcím mintájának szerkesztéséhez</a:t>
            </a:r>
            <a:endParaRPr lang="en-US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FA64C0B1-89BC-4D1C-AB7A-F9E1B52868FC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>
          <a:xfrm>
            <a:off x="8932554" y="5870576"/>
            <a:ext cx="1600200" cy="377820"/>
          </a:xfrm>
        </p:spPr>
        <p:txBody>
          <a:bodyPr/>
          <a:lstStyle>
            <a:lvl1pPr>
              <a:defRPr/>
            </a:lvl1pPr>
          </a:lstStyle>
          <a:p>
            <a:pPr lvl="0"/>
            <a:fld id="{E5393F74-D87C-4DDB-A766-BD1CA32F7BB4}" type="datetime1">
              <a:rPr lang="hu-HU"/>
              <a:pPr lvl="0"/>
              <a:t>2025. 04. 14.</a:t>
            </a:fld>
            <a:endParaRPr lang="hu-HU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6ACF179-1A0B-413D-BD79-188782E95ACB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>
          <a:xfrm>
            <a:off x="3962396" y="5870576"/>
            <a:ext cx="4893960" cy="377820"/>
          </a:xfrm>
        </p:spPr>
        <p:txBody>
          <a:bodyPr/>
          <a:lstStyle>
            <a:lvl1pPr>
              <a:defRPr/>
            </a:lvl1pPr>
          </a:lstStyle>
          <a:p>
            <a:pPr lvl="0"/>
            <a:endParaRPr lang="hu-HU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01360536-7E51-44C0-985F-165A992DA342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>
          <a:xfrm>
            <a:off x="10608960" y="5870576"/>
            <a:ext cx="551163" cy="377820"/>
          </a:xfrm>
        </p:spPr>
        <p:txBody>
          <a:bodyPr/>
          <a:lstStyle>
            <a:lvl1pPr>
              <a:defRPr/>
            </a:lvl1pPr>
          </a:lstStyle>
          <a:p>
            <a:pPr lvl="0"/>
            <a:fld id="{8D6DE082-B336-4F0E-B4F4-22F6598F8979}" type="slidenum"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342559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Celestia-R1---OverlayContentHD.png">
            <a:extLst>
              <a:ext uri="{FF2B5EF4-FFF2-40B4-BE49-F238E27FC236}">
                <a16:creationId xmlns:a16="http://schemas.microsoft.com/office/drawing/2014/main" id="{61B548A6-D7A8-4040-9646-074E72F8F0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823" cy="6856216"/>
          </a:xfrm>
          <a:prstGeom prst="rect">
            <a:avLst/>
          </a:prstGeom>
          <a:noFill/>
          <a:ln cap="rnd">
            <a:noFill/>
          </a:ln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EB0C834E-9A0B-4F6D-BFA8-FAB5D616C9F4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hu-HU"/>
              <a:t>Mintacím szerkesztése</a:t>
            </a:r>
            <a:endParaRPr lang="en-US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0A14079-7ED8-49D8-A454-429590DD8E1D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4B5D67F1-8C54-4FAF-8A2B-978F33717C8C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BFC0982-574E-4EFF-847D-5AF5F7E81448}" type="datetime1">
              <a:rPr lang="hu-HU"/>
              <a:pPr lvl="0"/>
              <a:t>2025. 04. 14.</a:t>
            </a:fld>
            <a:endParaRPr lang="hu-HU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F8A6B395-4CA6-4416-AB01-D03819CE226A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hu-HU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044BD016-CBBB-47D0-A8EC-3ABEFE78EFAC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D9C789A-39EF-4682-A187-D70FBD51702A}" type="slidenum"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2398893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Celestia-R1---OverlayContentHD.png">
            <a:extLst>
              <a:ext uri="{FF2B5EF4-FFF2-40B4-BE49-F238E27FC236}">
                <a16:creationId xmlns:a16="http://schemas.microsoft.com/office/drawing/2014/main" id="{2C47E818-E9FE-49C2-905A-CB2715C687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823" cy="6856216"/>
          </a:xfrm>
          <a:prstGeom prst="rect">
            <a:avLst/>
          </a:prstGeom>
          <a:noFill/>
          <a:ln cap="rnd">
            <a:noFill/>
          </a:ln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30DAE6A-BF35-4A77-B950-DB568CF46FE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85800" y="3308582"/>
            <a:ext cx="10131423" cy="1468800"/>
          </a:xfrm>
        </p:spPr>
        <p:txBody>
          <a:bodyPr anchor="b"/>
          <a:lstStyle>
            <a:lvl1pPr>
              <a:defRPr sz="4000"/>
            </a:lvl1pPr>
          </a:lstStyle>
          <a:p>
            <a:pPr lvl="0"/>
            <a:r>
              <a:rPr lang="hu-HU"/>
              <a:t>Mintacím szerkesztése</a:t>
            </a:r>
            <a:endParaRPr lang="en-US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7E15E7B6-E379-4134-BA7A-AEE15711EB7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777383"/>
            <a:ext cx="10131423" cy="860395"/>
          </a:xfrm>
        </p:spPr>
        <p:txBody>
          <a:bodyPr anchor="t"/>
          <a:lstStyle>
            <a:lvl1pPr marL="0" indent="0">
              <a:buNone/>
              <a:defRPr sz="2000" cap="all"/>
            </a:lvl1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9E0EA63B-9F54-4DF7-B0FA-2908B1BE6380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F76B921-4634-4311-A8D1-F566E7D43361}" type="datetime1">
              <a:rPr lang="hu-HU"/>
              <a:pPr lvl="0"/>
              <a:t>2025. 04. 14.</a:t>
            </a:fld>
            <a:endParaRPr lang="hu-HU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C21A3C36-4DD4-4F52-807D-43A980081436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hu-HU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9D7514F7-B8B4-4F89-B607-541EBAF5D9D4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9162605-7B2C-47E4-910A-4BCAE9BEBE30}" type="slidenum"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2592898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7" descr="Celestia-R1---OverlayContentHD.png">
            <a:extLst>
              <a:ext uri="{FF2B5EF4-FFF2-40B4-BE49-F238E27FC236}">
                <a16:creationId xmlns:a16="http://schemas.microsoft.com/office/drawing/2014/main" id="{D156071A-A36B-4711-8E1C-A85D9711ED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823" cy="6856216"/>
          </a:xfrm>
          <a:prstGeom prst="rect">
            <a:avLst/>
          </a:prstGeom>
          <a:noFill/>
          <a:ln cap="rnd">
            <a:noFill/>
          </a:ln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6FFFA96-5519-44F9-ACA7-B633C7022DAB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hu-HU"/>
              <a:t>Mintacím szerkesztése</a:t>
            </a:r>
            <a:endParaRPr lang="en-US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04411AF-2A21-4F3C-85CB-E7929FE6B926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685800" y="2142064"/>
            <a:ext cx="4995330" cy="3649132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AE8807D3-A18B-40E9-AB9F-52EC6A3FBD04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5821893" y="2142064"/>
            <a:ext cx="4995330" cy="3649132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/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B5D1888A-291D-46B5-B84A-836086012D42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453B57D-67A3-4E92-A2A7-CFFF0917036E}" type="datetime1">
              <a:rPr lang="hu-HU"/>
              <a:pPr lvl="0"/>
              <a:t>2025. 04. 14.</a:t>
            </a:fld>
            <a:endParaRPr lang="hu-HU"/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9C1ECB49-939D-4A84-BF26-A08C74634350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hu-HU"/>
          </a:p>
        </p:txBody>
      </p:sp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EECF5A28-010A-49E8-86BD-FD6182BB17D3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D261A8B-A7DE-4175-BC3B-7CC1C31A6AF9}" type="slidenum"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56180380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20A9A-4696-4536-815F-B1C93BF0138A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B1DD9B-98C7-440F-A670-C70BAC61D97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73671" y="2218270"/>
            <a:ext cx="4709050" cy="576264"/>
          </a:xfrm>
        </p:spPr>
        <p:txBody>
          <a:bodyPr anchor="b">
            <a:noAutofit/>
          </a:bodyPr>
          <a:lstStyle>
            <a:lvl1pPr marL="0" indent="0">
              <a:buNone/>
              <a:defRPr sz="2800"/>
            </a:lvl1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17FA1B-F652-49E2-BCC3-B628477D564C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685800" y="2870201"/>
            <a:ext cx="4996921" cy="2920995"/>
          </a:xfrm>
        </p:spPr>
        <p:txBody>
          <a:bodyPr anchor="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8B45521-C539-4115-99A5-0F9C2FD0D9E2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6096003" y="2226737"/>
            <a:ext cx="4722811" cy="576264"/>
          </a:xfrm>
        </p:spPr>
        <p:txBody>
          <a:bodyPr anchor="b">
            <a:noAutofit/>
          </a:bodyPr>
          <a:lstStyle>
            <a:lvl1pPr marL="0" indent="0">
              <a:buNone/>
              <a:defRPr sz="2800"/>
            </a:lvl1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BD180F4-9729-409C-B771-6FC85DAE3A6D}"/>
              </a:ext>
            </a:extLst>
          </p:cNvPr>
          <p:cNvSpPr txBox="1">
            <a:spLocks noGrp="1"/>
          </p:cNvSpPr>
          <p:nvPr>
            <p:ph idx="4"/>
          </p:nvPr>
        </p:nvSpPr>
        <p:spPr>
          <a:xfrm>
            <a:off x="5823484" y="2870201"/>
            <a:ext cx="4995330" cy="2920995"/>
          </a:xfrm>
        </p:spPr>
        <p:txBody>
          <a:bodyPr anchor="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7BB10D-E003-42AD-9541-167C2AD3155A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D1F7179-F9B8-412D-A2B0-EB03A7720BC4}" type="datetime1">
              <a:rPr lang="hu-HU"/>
              <a:pPr lvl="0"/>
              <a:t>2025. 04. 14.</a:t>
            </a:fld>
            <a:endParaRPr lang="hu-H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21412CE-D4E8-4F8E-B37A-06DCA1A2B09D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hu-H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78C4E39-57F1-412B-A680-92336F1B5B2F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7A255F3-E177-4575-BEAA-DDADEC4FEBF2}" type="slidenum"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65419257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 descr="Celestia-R1---OverlayContentHD.png">
            <a:extLst>
              <a:ext uri="{FF2B5EF4-FFF2-40B4-BE49-F238E27FC236}">
                <a16:creationId xmlns:a16="http://schemas.microsoft.com/office/drawing/2014/main" id="{A22AA643-6453-46F1-9154-731C2605A0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823" cy="6856216"/>
          </a:xfrm>
          <a:prstGeom prst="rect">
            <a:avLst/>
          </a:prstGeom>
          <a:noFill/>
          <a:ln cap="rnd">
            <a:noFill/>
          </a:ln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065143AC-4DFD-4F47-AB90-D6493C7F0CBD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hu-HU"/>
              <a:t>Mintacím szerkesztése</a:t>
            </a:r>
            <a:endParaRPr lang="en-US"/>
          </a:p>
        </p:txBody>
      </p:sp>
      <p:sp>
        <p:nvSpPr>
          <p:cNvPr id="4" name="Date Placeholder 2">
            <a:extLst>
              <a:ext uri="{FF2B5EF4-FFF2-40B4-BE49-F238E27FC236}">
                <a16:creationId xmlns:a16="http://schemas.microsoft.com/office/drawing/2014/main" id="{5AC8E9BD-0FE4-4A2A-B33B-5FAFE7E60BE8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9227B54-222E-4D97-B9EE-B9EE91195345}" type="datetime1">
              <a:rPr lang="hu-HU"/>
              <a:pPr lvl="0"/>
              <a:t>2025. 04. 14.</a:t>
            </a:fld>
            <a:endParaRPr lang="hu-HU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17B38298-56CC-4203-8805-42E0D076EC2E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hu-HU"/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0BA242AC-ED7D-4025-AB6D-7881C646F03F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182FF5F1-8914-4E17-8C59-0309E635DD18}" type="slidenum"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68549617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Celestia-R1---OverlayContentHD.png">
            <a:extLst>
              <a:ext uri="{FF2B5EF4-FFF2-40B4-BE49-F238E27FC236}">
                <a16:creationId xmlns:a16="http://schemas.microsoft.com/office/drawing/2014/main" id="{D060D3C8-9A14-4170-8223-2D285ACEC3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823" cy="6856216"/>
          </a:xfrm>
          <a:prstGeom prst="rect">
            <a:avLst/>
          </a:prstGeom>
          <a:noFill/>
          <a:ln cap="rnd">
            <a:noFill/>
          </a:ln>
        </p:spPr>
      </p:pic>
      <p:sp>
        <p:nvSpPr>
          <p:cNvPr id="3" name="Date Placeholder 1">
            <a:extLst>
              <a:ext uri="{FF2B5EF4-FFF2-40B4-BE49-F238E27FC236}">
                <a16:creationId xmlns:a16="http://schemas.microsoft.com/office/drawing/2014/main" id="{F27B47BF-4641-48B7-BD2C-09D45BA0EC70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415C28F-6D87-4E9C-992E-D9C24E25140B}" type="datetime1">
              <a:rPr lang="hu-HU"/>
              <a:pPr lvl="0"/>
              <a:t>2025. 04. 14.</a:t>
            </a:fld>
            <a:endParaRPr lang="hu-HU"/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5EBEC5D0-2D5D-439E-B01B-B73F7FD65613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hu-HU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ACA37F59-0AF5-4260-ABC6-0270091D0FD2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74DECBF-1FF9-4527-AD61-D9A3E9DB9F36}" type="slidenum"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726070009"/>
      </p:ext>
    </p:extLst>
  </p:cSld>
  <p:clrMapOvr>
    <a:masterClrMapping/>
  </p:clrMapOvr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7" descr="Celestia-R1---OverlayContentHD.png">
            <a:extLst>
              <a:ext uri="{FF2B5EF4-FFF2-40B4-BE49-F238E27FC236}">
                <a16:creationId xmlns:a16="http://schemas.microsoft.com/office/drawing/2014/main" id="{339EE25F-5009-40E3-ADDC-4132B186F7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823" cy="6856216"/>
          </a:xfrm>
          <a:prstGeom prst="rect">
            <a:avLst/>
          </a:prstGeom>
          <a:noFill/>
          <a:ln cap="rnd">
            <a:noFill/>
          </a:ln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A8165CDB-F8F2-4DCD-ABF6-5065CE5D9AD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85800" y="2074334"/>
            <a:ext cx="3680880" cy="1371600"/>
          </a:xfrm>
        </p:spPr>
        <p:txBody>
          <a:bodyPr anchor="b"/>
          <a:lstStyle>
            <a:lvl1pPr>
              <a:defRPr sz="2400"/>
            </a:lvl1pPr>
          </a:lstStyle>
          <a:p>
            <a:pPr lvl="0"/>
            <a:r>
              <a:rPr lang="hu-HU"/>
              <a:t>Mintacím szerkesztése</a:t>
            </a:r>
            <a:endParaRPr lang="en-US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D328836-8CDD-4FD2-9617-9F66936F665E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648196" y="609603"/>
            <a:ext cx="6169027" cy="518160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A5B4CE16-7AFF-4175-A0CC-3854201178D8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685800" y="3445934"/>
            <a:ext cx="3680880" cy="1828800"/>
          </a:xfrm>
        </p:spPr>
        <p:txBody>
          <a:bodyPr anchor="t"/>
          <a:lstStyle>
            <a:lvl1pPr marL="0" indent="0">
              <a:buNone/>
              <a:defRPr sz="1600"/>
            </a:lvl1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A84B9DD6-3DD6-4E5C-AF7A-75EB95D6D8AE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92EF626-65B1-4DFE-950E-1A59BF09B30A}" type="datetime1">
              <a:rPr lang="hu-HU"/>
              <a:pPr lvl="0"/>
              <a:t>2025. 04. 14.</a:t>
            </a:fld>
            <a:endParaRPr lang="hu-HU"/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9884143F-8DDC-4D0A-A7F5-C69E7656FBB1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hu-HU"/>
          </a:p>
        </p:txBody>
      </p:sp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C1625B69-28A3-4505-A278-D994DFAB3A48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5BEE109-4A93-4E1F-AF66-BC0C08EDB2AA}" type="slidenum"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8678419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69EF0CE-E36C-4724-9741-B1CE882352C8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68DC8ABF-3EBC-40C7-877B-BEDFF973EB61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3ACD72A2-55EA-4E08-BEBE-9DA87BDA937D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F7CBEAB-2F21-4DE4-A4F4-36858876E4E2}" type="datetime1">
              <a:rPr lang="hu-HU"/>
              <a:pPr lvl="0"/>
              <a:t>2025. 04. 14.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EF8C2656-54A8-4AD5-9865-23D075639BE8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58033F8A-2FE6-4AAF-AD3C-0AB7E7C65B76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3C038C9-B079-4C63-B791-C5510AC8527B}" type="slidenum"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14712892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7" descr="Celestia-R1---OverlayContentHD.png">
            <a:extLst>
              <a:ext uri="{FF2B5EF4-FFF2-40B4-BE49-F238E27FC236}">
                <a16:creationId xmlns:a16="http://schemas.microsoft.com/office/drawing/2014/main" id="{D9501D6F-20C5-4460-8513-E346F8ABD8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823" cy="6856216"/>
          </a:xfrm>
          <a:prstGeom prst="rect">
            <a:avLst/>
          </a:prstGeom>
          <a:noFill/>
          <a:ln cap="rnd">
            <a:noFill/>
          </a:ln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9B9E4C1-B5F6-486A-9560-9CB240E5A06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85800" y="1600200"/>
            <a:ext cx="6164656" cy="1371600"/>
          </a:xfrm>
        </p:spPr>
        <p:txBody>
          <a:bodyPr anchor="b"/>
          <a:lstStyle>
            <a:lvl1pPr>
              <a:defRPr sz="2800"/>
            </a:lvl1pPr>
          </a:lstStyle>
          <a:p>
            <a:pPr lvl="0"/>
            <a:r>
              <a:rPr lang="hu-HU"/>
              <a:t>Mintacím szerkesztése</a:t>
            </a:r>
            <a:endParaRPr lang="en-US"/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F96C21F2-3AC0-45DC-AFE6-D71DBC854569}"/>
              </a:ext>
            </a:extLst>
          </p:cNvPr>
          <p:cNvSpPr txBox="1">
            <a:spLocks noGrp="1"/>
          </p:cNvSpPr>
          <p:nvPr>
            <p:ph type="pic" idx="1"/>
          </p:nvPr>
        </p:nvSpPr>
        <p:spPr>
          <a:xfrm>
            <a:off x="7536256" y="914400"/>
            <a:ext cx="3280976" cy="4572000"/>
          </a:xfrm>
          <a:ln w="50804" cap="sq">
            <a:solidFill>
              <a:srgbClr val="FFFFFF"/>
            </a:solidFill>
            <a:miter/>
          </a:ln>
          <a:effectLst>
            <a:outerShdw dir="16200000" algn="tl">
              <a:srgbClr val="000000">
                <a:alpha val="43000"/>
              </a:srgbClr>
            </a:outerShdw>
          </a:effectLst>
        </p:spPr>
        <p:txBody>
          <a:bodyPr anchor="t" anchorCtr="1"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hu-HU"/>
              <a:t>Kép beszúrásához kattintson az ikonra</a:t>
            </a:r>
            <a:endParaRPr lang="en-US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FA1BF833-02A3-4347-8671-29F7531E8A97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685800" y="2971800"/>
            <a:ext cx="6164656" cy="1828800"/>
          </a:xfrm>
        </p:spPr>
        <p:txBody>
          <a:bodyPr anchor="t"/>
          <a:lstStyle>
            <a:lvl1pPr marL="0" indent="0">
              <a:buNone/>
              <a:defRPr/>
            </a:lvl1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A2B518A7-B219-4845-BF33-6E78F3EDBD03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DFBB140-EC20-4A95-9960-A21593F8805F}" type="datetime1">
              <a:rPr lang="hu-HU"/>
              <a:pPr lvl="0"/>
              <a:t>2025. 04. 14.</a:t>
            </a:fld>
            <a:endParaRPr lang="hu-HU"/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36A844BA-DFE7-49D1-94F5-691260818DD1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hu-HU"/>
          </a:p>
        </p:txBody>
      </p:sp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F15EE646-492E-4F05-A170-A36C2EC6417B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F06AB5D-F729-4C0B-95FB-E3CE6B7F06D5}" type="slidenum"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25172922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áma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7" descr="Celestia-R1---OverlayContentHD.png">
            <a:extLst>
              <a:ext uri="{FF2B5EF4-FFF2-40B4-BE49-F238E27FC236}">
                <a16:creationId xmlns:a16="http://schemas.microsoft.com/office/drawing/2014/main" id="{7351B818-C851-4A3B-B514-C297D915D4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823" cy="6856216"/>
          </a:xfrm>
          <a:prstGeom prst="rect">
            <a:avLst/>
          </a:prstGeom>
          <a:noFill/>
          <a:ln cap="rnd">
            <a:noFill/>
          </a:ln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1E644A3A-1D9B-4B4C-A315-26116D4DE82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85800" y="4732861"/>
            <a:ext cx="10131423" cy="566735"/>
          </a:xfrm>
        </p:spPr>
        <p:txBody>
          <a:bodyPr anchor="b"/>
          <a:lstStyle>
            <a:lvl1pPr>
              <a:defRPr sz="2400"/>
            </a:lvl1pPr>
          </a:lstStyle>
          <a:p>
            <a:pPr lvl="0"/>
            <a:r>
              <a:rPr lang="hu-HU"/>
              <a:t>Mintacím szerkesztése</a:t>
            </a:r>
            <a:endParaRPr lang="en-US"/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37891112-4A9D-4234-AA3D-1818199F451C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1371600" y="932111"/>
            <a:ext cx="8759823" cy="3164976"/>
          </a:xfrm>
          <a:ln w="50804" cap="sq">
            <a:solidFill>
              <a:srgbClr val="FFFFFF"/>
            </a:solidFill>
            <a:miter/>
          </a:ln>
          <a:effectLst>
            <a:outerShdw dir="16200000" algn="tl">
              <a:srgbClr val="000000">
                <a:alpha val="43000"/>
              </a:srgbClr>
            </a:outerShdw>
          </a:effectLst>
        </p:spPr>
        <p:txBody>
          <a:bodyPr anchor="t" anchorCtr="1"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hu-HU"/>
              <a:t>Kép beszúrásához kattintson az ikonra</a:t>
            </a:r>
            <a:endParaRPr lang="en-US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5DDD42F7-943B-4529-BC64-C50F94D5984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85800" y="5299606"/>
            <a:ext cx="10131423" cy="493711"/>
          </a:xfrm>
        </p:spPr>
        <p:txBody>
          <a:bodyPr anchor="t"/>
          <a:lstStyle>
            <a:lvl1pPr marL="0" indent="0">
              <a:buNone/>
              <a:defRPr sz="1400"/>
            </a:lvl1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1F69A799-028F-419C-9296-D8486A96A824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D301EBE-712D-442D-A770-171EC12C7C41}" type="datetime1">
              <a:rPr lang="hu-HU"/>
              <a:pPr lvl="0"/>
              <a:t>2025. 04. 14.</a:t>
            </a:fld>
            <a:endParaRPr lang="hu-HU"/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F8E7398E-A475-49FD-9B3E-33EC861702A4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hu-HU"/>
          </a:p>
        </p:txBody>
      </p:sp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D638A1E0-5143-4623-8183-D57B5907A2C0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EAE1281-5468-4CBC-8844-AEF3D51DE569}" type="slidenum"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7502088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ím és képaláír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Celestia-R1---OverlayContentHD.png">
            <a:extLst>
              <a:ext uri="{FF2B5EF4-FFF2-40B4-BE49-F238E27FC236}">
                <a16:creationId xmlns:a16="http://schemas.microsoft.com/office/drawing/2014/main" id="{C749AFD9-D2E9-4337-8F3C-7EECAA2D63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823" cy="6856216"/>
          </a:xfrm>
          <a:prstGeom prst="rect">
            <a:avLst/>
          </a:prstGeom>
          <a:noFill/>
          <a:ln cap="rnd">
            <a:noFill/>
          </a:ln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C474B35C-B48B-4AD5-9CD6-F914DC954C6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85800" y="609603"/>
            <a:ext cx="10131423" cy="3124203"/>
          </a:xfrm>
        </p:spPr>
        <p:txBody>
          <a:bodyPr/>
          <a:lstStyle>
            <a:lvl1pPr>
              <a:defRPr sz="3200" cap="none"/>
            </a:lvl1pPr>
          </a:lstStyle>
          <a:p>
            <a:pPr lvl="0"/>
            <a:r>
              <a:rPr lang="hu-HU"/>
              <a:t>Mintacím szerkesztése</a:t>
            </a:r>
            <a:endParaRPr lang="en-US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DA62A299-58F8-45CD-8B6E-5C824CF0856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85800" y="4343400"/>
            <a:ext cx="10131423" cy="1447796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F109C32D-8BAD-41A6-AEEE-4F9AF2007E30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1BB16389-832A-46C7-A8AC-B7F3729C5C28}" type="datetime1">
              <a:rPr lang="hu-HU"/>
              <a:pPr lvl="0"/>
              <a:t>2025. 04. 14.</a:t>
            </a:fld>
            <a:endParaRPr lang="hu-HU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D1198EB0-02C5-42CD-A8E5-215F65ECA362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hu-HU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08C6665F-61FB-4646-B250-60AC35931E05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6F0104E-B8DE-4ECB-9A87-EAF71F7C394A}" type="slidenum"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14050089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dézet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5" descr="Celestia-R1---OverlayContentHD.png">
            <a:extLst>
              <a:ext uri="{FF2B5EF4-FFF2-40B4-BE49-F238E27FC236}">
                <a16:creationId xmlns:a16="http://schemas.microsoft.com/office/drawing/2014/main" id="{69517669-A933-4AD6-A250-9ED1BDABF7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823" cy="6856216"/>
          </a:xfrm>
          <a:prstGeom prst="rect">
            <a:avLst/>
          </a:prstGeom>
          <a:noFill/>
          <a:ln cap="rnd">
            <a:noFill/>
          </a:ln>
        </p:spPr>
      </p:pic>
      <p:sp>
        <p:nvSpPr>
          <p:cNvPr id="3" name="TextBox 14">
            <a:extLst>
              <a:ext uri="{FF2B5EF4-FFF2-40B4-BE49-F238E27FC236}">
                <a16:creationId xmlns:a16="http://schemas.microsoft.com/office/drawing/2014/main" id="{2A02C245-B656-44CA-B016-3F7E4E31B2F3}"/>
              </a:ext>
            </a:extLst>
          </p:cNvPr>
          <p:cNvSpPr txBox="1"/>
          <p:nvPr/>
        </p:nvSpPr>
        <p:spPr>
          <a:xfrm>
            <a:off x="10237869" y="2743200"/>
            <a:ext cx="609603" cy="584777"/>
          </a:xfrm>
          <a:prstGeom prst="rect">
            <a:avLst/>
          </a:prstGeom>
          <a:noFill/>
          <a:ln cap="rnd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0" b="0" i="0" u="none" strike="noStrike" kern="1200" cap="all" spc="0" baseline="0">
                <a:solidFill>
                  <a:srgbClr val="FFFFFF"/>
                </a:solidFill>
                <a:uFillTx/>
                <a:latin typeface="Calibri"/>
              </a:rPr>
              <a:t>”</a:t>
            </a:r>
          </a:p>
        </p:txBody>
      </p:sp>
      <p:sp>
        <p:nvSpPr>
          <p:cNvPr id="4" name="TextBox 10">
            <a:extLst>
              <a:ext uri="{FF2B5EF4-FFF2-40B4-BE49-F238E27FC236}">
                <a16:creationId xmlns:a16="http://schemas.microsoft.com/office/drawing/2014/main" id="{0C765727-B773-41D9-911F-4B9131AFB6C8}"/>
              </a:ext>
            </a:extLst>
          </p:cNvPr>
          <p:cNvSpPr txBox="1"/>
          <p:nvPr/>
        </p:nvSpPr>
        <p:spPr>
          <a:xfrm>
            <a:off x="488271" y="823334"/>
            <a:ext cx="609603" cy="584777"/>
          </a:xfrm>
          <a:prstGeom prst="rect">
            <a:avLst/>
          </a:prstGeom>
          <a:noFill/>
          <a:ln cap="rnd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0" b="0" i="0" u="none" strike="noStrike" kern="1200" cap="all" spc="0" baseline="0">
                <a:solidFill>
                  <a:srgbClr val="FFFFFF"/>
                </a:solidFill>
                <a:uFillTx/>
                <a:latin typeface="Calibri"/>
              </a:rPr>
              <a:t>“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025E1B3-75F2-4CCE-ABAC-4DF071C91C7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92270" y="609603"/>
            <a:ext cx="9550395" cy="2743200"/>
          </a:xfrm>
        </p:spPr>
        <p:txBody>
          <a:bodyPr/>
          <a:lstStyle>
            <a:lvl1pPr>
              <a:defRPr sz="3200" cap="none"/>
            </a:lvl1pPr>
          </a:lstStyle>
          <a:p>
            <a:pPr lvl="0"/>
            <a:r>
              <a:rPr lang="hu-HU"/>
              <a:t>Mintacím szerkesztése</a:t>
            </a:r>
            <a:endParaRPr lang="en-US"/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476641B8-0343-4BE2-9125-BB2CAC2FC4C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097874" y="3352803"/>
            <a:ext cx="9339187" cy="38100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BDC2812B-25D5-418D-B6A0-96F80441971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87464" y="4343400"/>
            <a:ext cx="10152363" cy="1447796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213D0D16-CFE5-4BDA-B0DD-F08E2E075F8E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C6766AC-7DBB-4814-AD0D-81369402E959}" type="datetime1">
              <a:rPr lang="hu-HU"/>
              <a:pPr lvl="0"/>
              <a:t>2025. 04. 14.</a:t>
            </a:fld>
            <a:endParaRPr lang="hu-HU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DAF9DB41-46F7-4D25-A22B-34B4D7DEEB75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hu-HU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6D58D909-9A2E-4530-A978-A66FEE30948C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7847742-B8ED-4BB0-9068-B04C22ACFB62}" type="slidenum"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50485921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7" descr="Celestia-R1---OverlayContentHD.png">
            <a:extLst>
              <a:ext uri="{FF2B5EF4-FFF2-40B4-BE49-F238E27FC236}">
                <a16:creationId xmlns:a16="http://schemas.microsoft.com/office/drawing/2014/main" id="{025B7A82-CC83-494E-BA12-55133DBBC3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823" cy="6856216"/>
          </a:xfrm>
          <a:prstGeom prst="rect">
            <a:avLst/>
          </a:prstGeom>
          <a:noFill/>
          <a:ln cap="rnd">
            <a:noFill/>
          </a:ln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A5A5A60E-25B1-41D5-B06E-F42920C773F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85800" y="3308582"/>
            <a:ext cx="10131423" cy="1468800"/>
          </a:xfrm>
        </p:spPr>
        <p:txBody>
          <a:bodyPr anchor="b"/>
          <a:lstStyle>
            <a:lvl1pPr>
              <a:defRPr sz="3200" cap="none"/>
            </a:lvl1pPr>
          </a:lstStyle>
          <a:p>
            <a:pPr lvl="0"/>
            <a:r>
              <a:rPr lang="hu-HU"/>
              <a:t>Mintacím szerkesztése</a:t>
            </a:r>
            <a:endParaRPr lang="en-US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736A6F25-91F6-46AB-AA39-D6C6B95D9DC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85800" y="4777383"/>
            <a:ext cx="10131423" cy="860395"/>
          </a:xfrm>
        </p:spPr>
        <p:txBody>
          <a:bodyPr anchor="t"/>
          <a:lstStyle>
            <a:lvl1pPr marL="0" indent="0">
              <a:buNone/>
              <a:defRPr sz="2000"/>
            </a:lvl1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30660893-ED0C-49A0-B175-A0D1D5EA2F09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C3571CC-0EF6-40E1-8973-6CE79D52CA23}" type="datetime1">
              <a:rPr lang="hu-HU"/>
              <a:pPr lvl="0"/>
              <a:t>2025. 04. 14.</a:t>
            </a:fld>
            <a:endParaRPr lang="hu-HU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685BF2CC-A227-4D7A-8051-76B61CAD5BCA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hu-HU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7B3E2A6D-0372-4F43-85F6-5E2AEE21BCD5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9E9BB73-0C56-41DD-B56B-1BC1DD3F0969}" type="slidenum"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20392583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 idéze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0" descr="Celestia-R1---OverlayContentHD.png">
            <a:extLst>
              <a:ext uri="{FF2B5EF4-FFF2-40B4-BE49-F238E27FC236}">
                <a16:creationId xmlns:a16="http://schemas.microsoft.com/office/drawing/2014/main" id="{8154ECBE-3018-4938-BA57-A30D30ED89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823" cy="6856216"/>
          </a:xfrm>
          <a:prstGeom prst="rect">
            <a:avLst/>
          </a:prstGeom>
          <a:noFill/>
          <a:ln cap="rnd">
            <a:noFill/>
          </a:ln>
        </p:spPr>
      </p:pic>
      <p:sp>
        <p:nvSpPr>
          <p:cNvPr id="3" name="TextBox 12">
            <a:extLst>
              <a:ext uri="{FF2B5EF4-FFF2-40B4-BE49-F238E27FC236}">
                <a16:creationId xmlns:a16="http://schemas.microsoft.com/office/drawing/2014/main" id="{5F93B1B6-5416-406B-A194-577C611483D8}"/>
              </a:ext>
            </a:extLst>
          </p:cNvPr>
          <p:cNvSpPr txBox="1"/>
          <p:nvPr/>
        </p:nvSpPr>
        <p:spPr>
          <a:xfrm>
            <a:off x="10237869" y="2743200"/>
            <a:ext cx="609603" cy="584777"/>
          </a:xfrm>
          <a:prstGeom prst="rect">
            <a:avLst/>
          </a:prstGeom>
          <a:noFill/>
          <a:ln cap="rnd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0" b="0" i="0" u="none" strike="noStrike" kern="1200" cap="all" spc="0" baseline="0">
                <a:solidFill>
                  <a:srgbClr val="FFFFFF"/>
                </a:solidFill>
                <a:uFillTx/>
                <a:latin typeface="Calibri"/>
              </a:rPr>
              <a:t>”</a:t>
            </a:r>
          </a:p>
        </p:txBody>
      </p:sp>
      <p:sp>
        <p:nvSpPr>
          <p:cNvPr id="4" name="TextBox 13">
            <a:extLst>
              <a:ext uri="{FF2B5EF4-FFF2-40B4-BE49-F238E27FC236}">
                <a16:creationId xmlns:a16="http://schemas.microsoft.com/office/drawing/2014/main" id="{504783E1-650D-472D-9AF3-CD60C45E603C}"/>
              </a:ext>
            </a:extLst>
          </p:cNvPr>
          <p:cNvSpPr txBox="1"/>
          <p:nvPr/>
        </p:nvSpPr>
        <p:spPr>
          <a:xfrm>
            <a:off x="488271" y="823334"/>
            <a:ext cx="609603" cy="584777"/>
          </a:xfrm>
          <a:prstGeom prst="rect">
            <a:avLst/>
          </a:prstGeom>
          <a:noFill/>
          <a:ln cap="rnd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0" b="0" i="0" u="none" strike="noStrike" kern="1200" cap="all" spc="0" baseline="0">
                <a:solidFill>
                  <a:srgbClr val="FFFFFF"/>
                </a:solidFill>
                <a:uFillTx/>
                <a:latin typeface="Calibri"/>
              </a:rPr>
              <a:t>“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A246DBB-C665-4BBC-863F-CBDC3AA8D14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92270" y="609603"/>
            <a:ext cx="9550395" cy="2743200"/>
          </a:xfrm>
        </p:spPr>
        <p:txBody>
          <a:bodyPr/>
          <a:lstStyle>
            <a:lvl1pPr>
              <a:defRPr sz="3200" cap="none"/>
            </a:lvl1pPr>
          </a:lstStyle>
          <a:p>
            <a:pPr lvl="0"/>
            <a:r>
              <a:rPr lang="hu-HU"/>
              <a:t>Mintacím szerkesztése</a:t>
            </a:r>
            <a:endParaRPr lang="en-US"/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4DCE6020-1418-4833-8A44-6BB99E168C0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85800" y="3886200"/>
            <a:ext cx="10135438" cy="888997"/>
          </a:xfrm>
        </p:spPr>
        <p:txBody>
          <a:bodyPr anchor="b"/>
          <a:lstStyle>
            <a:lvl1pPr marL="0">
              <a:buNone/>
              <a:defRPr sz="2400"/>
            </a:lvl1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AA9B2C2F-3605-4E8A-868E-489F57F9DAB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85800" y="4775197"/>
            <a:ext cx="10135438" cy="1015998"/>
          </a:xfrm>
        </p:spPr>
        <p:txBody>
          <a:bodyPr anchor="t"/>
          <a:lstStyle>
            <a:lvl1pPr marL="0" indent="0">
              <a:buNone/>
              <a:defRPr/>
            </a:lvl1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BAA5B789-DBCE-4C5B-910E-075E9E6A193E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7997F99-D381-43F9-9078-91D458B26897}" type="datetime1">
              <a:rPr lang="hu-HU"/>
              <a:pPr lvl="0"/>
              <a:t>2025. 04. 14.</a:t>
            </a:fld>
            <a:endParaRPr lang="hu-HU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E4B6BEA1-1761-4282-9BF2-00D557A73097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hu-HU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81C48AD4-3B86-43FE-9DA2-72B502545625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5D413F3-90E7-4D30-9102-323DD371C89B}" type="slidenum"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42474882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gaz vagy ham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7" descr="Celestia-R1---OverlayContentHD.png">
            <a:extLst>
              <a:ext uri="{FF2B5EF4-FFF2-40B4-BE49-F238E27FC236}">
                <a16:creationId xmlns:a16="http://schemas.microsoft.com/office/drawing/2014/main" id="{E0D0FA85-24A5-476E-98F6-2360134072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823" cy="6856216"/>
          </a:xfrm>
          <a:prstGeom prst="rect">
            <a:avLst/>
          </a:prstGeom>
          <a:noFill/>
          <a:ln cap="rnd">
            <a:noFill/>
          </a:ln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5428FAA4-A336-4BBB-BA9F-3D8613B91F2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85800" y="609603"/>
            <a:ext cx="10131423" cy="27432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hu-HU"/>
              <a:t>Mintacím szerkesztése</a:t>
            </a:r>
            <a:endParaRPr lang="en-US"/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259A3F6B-B595-4EE8-A7B6-75597EA9750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85800" y="3505196"/>
            <a:ext cx="10131423" cy="838203"/>
          </a:xfrm>
        </p:spPr>
        <p:txBody>
          <a:bodyPr anchor="b"/>
          <a:lstStyle>
            <a:lvl1pPr marL="0">
              <a:buNone/>
              <a:defRPr sz="2800"/>
            </a:lvl1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98037E14-9179-46EA-93A5-C058CC7BEA3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85800" y="4343400"/>
            <a:ext cx="10131423" cy="1447796"/>
          </a:xfrm>
        </p:spPr>
        <p:txBody>
          <a:bodyPr anchor="t"/>
          <a:lstStyle>
            <a:lvl1pPr marL="0" indent="0">
              <a:buNone/>
              <a:defRPr/>
            </a:lvl1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76943457-4788-4EF7-AA41-35406B26CED9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04A85CD-9CEE-4735-AD55-FF94D8BA30AA}" type="datetime1">
              <a:rPr lang="hu-HU"/>
              <a:pPr lvl="0"/>
              <a:t>2025. 04. 14.</a:t>
            </a:fld>
            <a:endParaRPr lang="hu-HU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93E055C5-4091-469C-8BE5-8EC855BC004A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hu-HU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3F60F650-9310-450A-9227-F337B285AED6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F12BB02-9738-46BF-847C-511227577539}" type="slidenum"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10020555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Celestia-R1---OverlayContentHD.png">
            <a:extLst>
              <a:ext uri="{FF2B5EF4-FFF2-40B4-BE49-F238E27FC236}">
                <a16:creationId xmlns:a16="http://schemas.microsoft.com/office/drawing/2014/main" id="{DB7C3B4F-9D26-482F-ACE2-DFE326D21C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823" cy="6856216"/>
          </a:xfrm>
          <a:prstGeom prst="rect">
            <a:avLst/>
          </a:prstGeom>
          <a:noFill/>
          <a:ln cap="rnd">
            <a:noFill/>
          </a:ln>
        </p:spPr>
      </p:pic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A09E7FB-7636-4224-8C63-059845640BB0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6569FE-6189-47DE-BC67-91E8350D092B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18619071-6B5D-4204-9189-C925B827F27D}" type="datetime1">
              <a:rPr lang="hu-HU"/>
              <a:pPr lvl="0"/>
              <a:t>2025. 04. 14.</a:t>
            </a:fld>
            <a:endParaRPr lang="hu-H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968BDD-1042-4E28-A8AB-3C47097AABE1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hu-H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5F408F-3F89-43BE-8AEF-121CB0E41179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CA67BE1-1E0F-4EC2-8023-64874C5841D9}" type="slidenum">
              <a:t>‹#›</a:t>
            </a:fld>
            <a:endParaRPr lang="hu-HU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660A9DE-76B9-4986-BC5E-77F5953F81EF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hu-HU"/>
              <a:t>Mintacím szerkesztése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028932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Celestia-R1---OverlayContentHD.png">
            <a:extLst>
              <a:ext uri="{FF2B5EF4-FFF2-40B4-BE49-F238E27FC236}">
                <a16:creationId xmlns:a16="http://schemas.microsoft.com/office/drawing/2014/main" id="{2076049A-A792-4527-91E6-959D535D8D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823" cy="6856216"/>
          </a:xfrm>
          <a:prstGeom prst="rect">
            <a:avLst/>
          </a:prstGeom>
          <a:noFill/>
          <a:ln cap="rnd">
            <a:noFill/>
          </a:ln>
        </p:spPr>
      </p:pic>
      <p:sp>
        <p:nvSpPr>
          <p:cNvPr id="3" name="Vertical Title 1">
            <a:extLst>
              <a:ext uri="{FF2B5EF4-FFF2-40B4-BE49-F238E27FC236}">
                <a16:creationId xmlns:a16="http://schemas.microsoft.com/office/drawing/2014/main" id="{26898D11-91ED-41B3-A293-A35C58EE6B27}"/>
              </a:ext>
            </a:extLst>
          </p:cNvPr>
          <p:cNvSpPr txBox="1">
            <a:spLocks noGrp="1"/>
          </p:cNvSpPr>
          <p:nvPr>
            <p:ph type="title" orient="vert"/>
          </p:nvPr>
        </p:nvSpPr>
        <p:spPr>
          <a:xfrm>
            <a:off x="8658673" y="609603"/>
            <a:ext cx="2158550" cy="5181603"/>
          </a:xfrm>
        </p:spPr>
        <p:txBody>
          <a:bodyPr vert="eaVert"/>
          <a:lstStyle>
            <a:lvl1pPr>
              <a:defRPr/>
            </a:lvl1pPr>
          </a:lstStyle>
          <a:p>
            <a:pPr lvl="0"/>
            <a:r>
              <a:rPr lang="hu-HU"/>
              <a:t>Mintacím szerkesztése</a:t>
            </a:r>
            <a:endParaRPr lang="en-US"/>
          </a:p>
        </p:txBody>
      </p:sp>
      <p:sp>
        <p:nvSpPr>
          <p:cNvPr id="4" name="Vertical Text Placeholder 2">
            <a:extLst>
              <a:ext uri="{FF2B5EF4-FFF2-40B4-BE49-F238E27FC236}">
                <a16:creationId xmlns:a16="http://schemas.microsoft.com/office/drawing/2014/main" id="{A8B8ABFB-D8C5-412D-A9F1-E3B704A8C991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>
          <a:xfrm>
            <a:off x="685800" y="609603"/>
            <a:ext cx="7832119" cy="5181603"/>
          </a:xfrm>
        </p:spPr>
        <p:txBody>
          <a:bodyPr vert="eaVert" anchor="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D269E742-A8DE-4BE1-ACDC-37E8F2FD12E5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9B44D91-9168-4884-9428-0EC7F036B8F8}" type="datetime1">
              <a:rPr lang="hu-HU"/>
              <a:pPr lvl="0"/>
              <a:t>2025. 04. 14.</a:t>
            </a:fld>
            <a:endParaRPr lang="hu-HU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97807D7F-D8EE-429E-9E65-B3385EFD3B66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hu-HU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9393930C-CFD4-4802-AD29-564300ADA605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DE62D6C-1EA4-4CCA-89DE-9DEE7A17F8B1}" type="slidenum"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16831917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7472AA-7A25-4038-BBF1-1966D0D0FBF9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370694" y="1769537"/>
            <a:ext cx="9440037" cy="1828800"/>
          </a:xfrm>
        </p:spPr>
        <p:txBody>
          <a:bodyPr anchor="b"/>
          <a:lstStyle>
            <a:lvl1pPr>
              <a:defRPr sz="5400"/>
            </a:lvl1pPr>
          </a:lstStyle>
          <a:p>
            <a:pPr lvl="0"/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DE15BA-5E97-4406-BF9A-34FAD3B2DA86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370694" y="3598337"/>
            <a:ext cx="9440037" cy="1049868"/>
          </a:xfrm>
        </p:spPr>
        <p:txBody>
          <a:bodyPr anchorCtr="1"/>
          <a:lstStyle>
            <a:lvl1pPr marL="0" indent="0" algn="ctr">
              <a:buNone/>
              <a:defRPr>
                <a:solidFill>
                  <a:srgbClr val="FFFFFF"/>
                </a:solidFill>
              </a:defRPr>
            </a:lvl1pPr>
          </a:lstStyle>
          <a:p>
            <a:pPr lvl="0"/>
            <a:r>
              <a:rPr lang="hu-HU"/>
              <a:t>Kattintson ide az alcím mintájának szerkesztéséhez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D5AFF2-DEB7-4E04-9452-C5F8DE5D0BBE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57C8FB0-C530-480F-8395-C35617373D43}" type="datetime1">
              <a:rPr lang="hu-HU"/>
              <a:pPr lvl="0"/>
              <a:t>2025. 04. 14.</a:t>
            </a:fld>
            <a:endParaRPr lang="hu-H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47446B-3E81-4575-9C1E-C3C141375A12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hu-H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D67C97-9E2C-4933-94ED-B863179B06C9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3798E84-3691-47CA-8B8D-F5EB08E047D7}" type="slidenum"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2572488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7382AA5-17E5-402B-B84E-1BB825F1E99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1847" y="1709735"/>
            <a:ext cx="10515600" cy="2852735"/>
          </a:xfrm>
        </p:spPr>
        <p:txBody>
          <a:bodyPr anchor="b"/>
          <a:lstStyle>
            <a:lvl1pPr>
              <a:defRPr sz="6000"/>
            </a:lvl1pPr>
          </a:lstStyle>
          <a:p>
            <a:pPr lvl="0"/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11ACD1D1-4C80-4C60-9751-D114240640A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1847" y="4589465"/>
            <a:ext cx="10515600" cy="1500182"/>
          </a:xfrm>
        </p:spPr>
        <p:txBody>
          <a:bodyPr/>
          <a:lstStyle>
            <a:lvl1pPr marL="0" indent="0">
              <a:buNone/>
              <a:defRPr sz="2400">
                <a:solidFill>
                  <a:srgbClr val="898989"/>
                </a:solidFill>
              </a:defRPr>
            </a:lvl1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CB88064F-C505-44AF-A054-76994B06F70D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7243AF2-5752-445A-8773-BC666D0D414D}" type="datetime1">
              <a:rPr lang="hu-HU"/>
              <a:pPr lvl="0"/>
              <a:t>2025. 04. 14.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C1E4CEE6-C126-46E5-8427-21C132E4236D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163F9407-C6F4-449E-B90A-B66E6EF26820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E07A35C-FE71-4C72-A73E-E0EB7592CE10}" type="slidenum"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31953094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6E31D-D684-4BAF-9A2B-5B285E1B3D7A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B7E8F5-B718-4343-BAAE-F477F89A33DA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BAB0BE-E8B6-4762-89F0-5D6EDC86FD26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78A9A26-4884-4053-B6A0-14420828CE08}" type="datetime1">
              <a:rPr lang="hu-HU"/>
              <a:pPr lvl="0"/>
              <a:t>2025. 04. 14.</a:t>
            </a:fld>
            <a:endParaRPr lang="hu-H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773010-6F7C-4C27-99CB-D35C25C79E51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hu-H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760848-7900-4F3B-B016-20B0B49AB012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5C7B451B-B4E3-4BF8-85A0-054F50CF86B0}" type="slidenum"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57690386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01E96-7E42-40D3-97FD-5D62452BC8F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95403" y="1761070"/>
            <a:ext cx="9590547" cy="1828809"/>
          </a:xfrm>
        </p:spPr>
        <p:txBody>
          <a:bodyPr anchor="b"/>
          <a:lstStyle>
            <a:lvl1pPr>
              <a:defRPr/>
            </a:lvl1pPr>
          </a:lstStyle>
          <a:p>
            <a:pPr lvl="0"/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942645-0FCA-4EDB-91F6-00B12243461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295403" y="3589879"/>
            <a:ext cx="9590547" cy="1507050"/>
          </a:xfrm>
        </p:spPr>
        <p:txBody>
          <a:bodyPr anchorCtr="1"/>
          <a:lstStyle>
            <a:lvl1pPr marL="0" indent="0" algn="ctr">
              <a:buNone/>
              <a:defRPr>
                <a:solidFill>
                  <a:srgbClr val="FFFFFF"/>
                </a:solidFill>
              </a:defRPr>
            </a:lvl1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4A86AB-265D-4686-A6FB-EADCCFE5B3EF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F85C770-736F-46B4-82CA-58433F5B8690}" type="datetime1">
              <a:rPr lang="hu-HU"/>
              <a:pPr lvl="0"/>
              <a:t>2025. 04. 14.</a:t>
            </a:fld>
            <a:endParaRPr lang="hu-H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6E0814-1A5C-4A6D-BB82-803587095362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hu-H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2747D6-9BAA-4752-AA1A-F6AFD3D186F5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9E28652-C32A-414F-AC15-9D910801097D}" type="slidenum"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25168572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D68A63-474C-4DBB-B364-5D8CF033CCC8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8F4F10-DC89-4A84-B1BD-9862D2B7159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913796" y="1732449"/>
            <a:ext cx="5060499" cy="4058747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8A6C3D-5C6C-4CCD-A778-99B885F359A4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6202896" y="1732449"/>
            <a:ext cx="5064660" cy="4058747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0AE4AB-17EC-4F14-9803-3958B9FD3622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2589760-EE18-467A-8D65-E82D061EBA04}" type="datetime1">
              <a:rPr lang="hu-HU"/>
              <a:pPr lvl="0"/>
              <a:t>2025. 04. 14.</a:t>
            </a:fld>
            <a:endParaRPr lang="hu-H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104E29-63D2-428E-84D0-2175D086D1F7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hu-H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3244EA-F692-4E73-B434-A509F7B56BBF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3232150-C86A-453D-B67E-E1BCC024B7C5}" type="slidenum"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91767452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9" descr="Slate-V2-HD-compPhotoInset.png">
            <a:extLst>
              <a:ext uri="{FF2B5EF4-FFF2-40B4-BE49-F238E27FC236}">
                <a16:creationId xmlns:a16="http://schemas.microsoft.com/office/drawing/2014/main" id="{6DCEF151-C5E6-4BF7-9832-E147EADA7B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796" y="1734507"/>
            <a:ext cx="5089074" cy="4148769"/>
          </a:xfrm>
          <a:prstGeom prst="rect">
            <a:avLst/>
          </a:prstGeom>
          <a:noFill/>
          <a:ln cap="rnd">
            <a:noFill/>
          </a:ln>
        </p:spPr>
      </p:pic>
      <p:pic>
        <p:nvPicPr>
          <p:cNvPr id="3" name="Picture 20" descr="Slate-V2-HD-compPhotoInset.png">
            <a:extLst>
              <a:ext uri="{FF2B5EF4-FFF2-40B4-BE49-F238E27FC236}">
                <a16:creationId xmlns:a16="http://schemas.microsoft.com/office/drawing/2014/main" id="{E35FF978-7489-4BBF-822D-1781201087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8481" y="1734507"/>
            <a:ext cx="5089074" cy="4148769"/>
          </a:xfrm>
          <a:prstGeom prst="rect">
            <a:avLst/>
          </a:prstGeom>
          <a:noFill/>
          <a:ln cap="rnd">
            <a:noFill/>
          </a:ln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BDFC46D7-8E4B-4C86-86F3-5917D8B13894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hu-HU"/>
              <a:t>Mintacím szerkesztése</a:t>
            </a:r>
            <a:endParaRPr lang="en-US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6059A7B6-97D2-4083-BDBA-22344C4616F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005867" y="1835255"/>
            <a:ext cx="4876339" cy="544881"/>
          </a:xfrm>
        </p:spPr>
        <p:txBody>
          <a:bodyPr anchor="b" anchorCtr="1">
            <a:noAutofit/>
          </a:bodyPr>
          <a:lstStyle>
            <a:lvl1pPr marL="0" indent="0" algn="ctr">
              <a:spcBef>
                <a:spcPts val="600"/>
              </a:spcBef>
              <a:buNone/>
              <a:defRPr sz="2400"/>
            </a:lvl1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560E9804-9B5A-4EE7-AF73-F2AF7D297F57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1005867" y="2380137"/>
            <a:ext cx="4876339" cy="3411059"/>
          </a:xfrm>
        </p:spPr>
        <p:txBody>
          <a:bodyPr/>
          <a:lstStyle>
            <a:lvl1pPr>
              <a:spcBef>
                <a:spcPts val="400"/>
              </a:spcBef>
              <a:defRPr sz="1800"/>
            </a:lvl1pPr>
            <a:lvl2pPr>
              <a:defRPr sz="1600"/>
            </a:lvl2pPr>
            <a:lvl3pPr>
              <a:spcBef>
                <a:spcPts val="300"/>
              </a:spcBef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3240E6A7-F9F2-44F4-9465-B9CD9E78B629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6294967" y="1835255"/>
            <a:ext cx="4895331" cy="544881"/>
          </a:xfrm>
        </p:spPr>
        <p:txBody>
          <a:bodyPr anchor="b" anchorCtr="1">
            <a:noAutofit/>
          </a:bodyPr>
          <a:lstStyle>
            <a:lvl1pPr marL="0" indent="0" algn="ctr">
              <a:spcBef>
                <a:spcPts val="600"/>
              </a:spcBef>
              <a:buNone/>
              <a:defRPr sz="2400"/>
            </a:lvl1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C8373600-F472-4989-8FC3-77256C4A8AB3}"/>
              </a:ext>
            </a:extLst>
          </p:cNvPr>
          <p:cNvSpPr txBox="1">
            <a:spLocks noGrp="1"/>
          </p:cNvSpPr>
          <p:nvPr>
            <p:ph idx="4"/>
          </p:nvPr>
        </p:nvSpPr>
        <p:spPr>
          <a:xfrm>
            <a:off x="6294967" y="2380137"/>
            <a:ext cx="4895331" cy="3411059"/>
          </a:xfrm>
        </p:spPr>
        <p:txBody>
          <a:bodyPr/>
          <a:lstStyle>
            <a:lvl1pPr>
              <a:spcBef>
                <a:spcPts val="400"/>
              </a:spcBef>
              <a:defRPr sz="1800"/>
            </a:lvl1pPr>
            <a:lvl2pPr>
              <a:defRPr sz="1600"/>
            </a:lvl2pPr>
            <a:lvl3pPr>
              <a:spcBef>
                <a:spcPts val="300"/>
              </a:spcBef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/>
          </a:p>
        </p:txBody>
      </p:sp>
      <p:sp>
        <p:nvSpPr>
          <p:cNvPr id="9" name="Date Placeholder 6">
            <a:extLst>
              <a:ext uri="{FF2B5EF4-FFF2-40B4-BE49-F238E27FC236}">
                <a16:creationId xmlns:a16="http://schemas.microsoft.com/office/drawing/2014/main" id="{CB804BB5-6157-42B9-B9CA-D5E23E06B4A4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AC385E6-8AB1-49F4-84CA-57E99F7EAC88}" type="datetime1">
              <a:rPr lang="hu-HU"/>
              <a:pPr lvl="0"/>
              <a:t>2025. 04. 14.</a:t>
            </a:fld>
            <a:endParaRPr lang="hu-HU"/>
          </a:p>
        </p:txBody>
      </p:sp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65D84472-D7B8-42A6-908F-C4E809D70FFD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hu-HU"/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74069716-A909-43A4-AEF2-836741F80CB7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40A37E8-A0D0-4292-93AD-7F1863718BD4}" type="slidenum"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74138807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964BA-7095-466F-97CA-644FA3394DA3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E29EBD2-7C60-41CF-B33C-54D7AC142898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110FD5A6-EFCE-4FE3-BBD2-1C5BFDFB38FE}" type="datetime1">
              <a:rPr lang="hu-HU"/>
              <a:pPr lvl="0"/>
              <a:t>2025. 04. 14.</a:t>
            </a:fld>
            <a:endParaRPr lang="hu-H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39F5F4-0BD2-4D01-9E5C-AE9624BC973F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hu-H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CF8549-D74F-46F4-A798-2927C6451B32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B4DFC21-8EE1-4416-BB34-ABFFA0E7424A}" type="slidenum"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17792415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622642A-86B4-4E9B-A8C3-B0029C35BE5E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BD9C152-E138-4236-8AC2-2B9C5569E826}" type="datetime1">
              <a:rPr lang="hu-HU"/>
              <a:pPr lvl="0"/>
              <a:t>2025. 04. 14.</a:t>
            </a:fld>
            <a:endParaRPr lang="hu-H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88018FD-838D-402D-A701-4388B1CBB117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hu-H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3AEA29-76F3-42D3-845A-B8FB9661204E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51252D7-0A5D-48A2-942B-F618C16B13B2}" type="slidenum"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738520185"/>
      </p:ext>
    </p:extLst>
  </p:cSld>
  <p:clrMapOvr>
    <a:masterClrMapping/>
  </p:clrMapOvr>
  <p:hf sldNum="0" hdr="0" ft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BF8776-4CDE-4ED7-BFAF-15BA4492DB8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13796" y="609603"/>
            <a:ext cx="3706886" cy="1821914"/>
          </a:xfrm>
        </p:spPr>
        <p:txBody>
          <a:bodyPr anchor="b"/>
          <a:lstStyle>
            <a:lvl1pPr>
              <a:defRPr sz="2400"/>
            </a:lvl1pPr>
          </a:lstStyle>
          <a:p>
            <a:pPr lvl="0"/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B63386-2B9A-47FE-9194-D0E4C56EE9E0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855628" y="609603"/>
            <a:ext cx="6411928" cy="518160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371E87-1FDD-4B3C-A363-05D86A0BA781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913796" y="2431517"/>
            <a:ext cx="3706886" cy="3359679"/>
          </a:xfrm>
        </p:spPr>
        <p:txBody>
          <a:bodyPr anchorCtr="1"/>
          <a:lstStyle>
            <a:lvl1pPr marL="0" indent="0" algn="ctr">
              <a:spcBef>
                <a:spcPts val="400"/>
              </a:spcBef>
              <a:buNone/>
              <a:defRPr sz="1600"/>
            </a:lvl1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D1E964-8203-4625-B995-23B988DC390B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5352340-5E7B-4003-B0A0-5A15CB526F3F}" type="datetime1">
              <a:rPr lang="hu-HU"/>
              <a:pPr lvl="0"/>
              <a:t>2025. 04. 14.</a:t>
            </a:fld>
            <a:endParaRPr lang="hu-H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453BBB-8B4E-444F-B42F-C745CEB0233C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hu-H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534B49-51CF-4BC9-94E2-6DC16EE46056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786C6DE-C619-438D-91EB-0D21898CFA5C}" type="slidenum"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38592108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1" descr="Slate-V2-HD-vertPhotoInset.png">
            <a:extLst>
              <a:ext uri="{FF2B5EF4-FFF2-40B4-BE49-F238E27FC236}">
                <a16:creationId xmlns:a16="http://schemas.microsoft.com/office/drawing/2014/main" id="{FC92CCC9-7C07-4A61-B0EB-E4168188C0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3665" y="609603"/>
            <a:ext cx="3584164" cy="5204828"/>
          </a:xfrm>
          <a:prstGeom prst="rect">
            <a:avLst/>
          </a:prstGeom>
          <a:noFill/>
          <a:ln cap="rnd">
            <a:noFill/>
          </a:ln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A40655D2-1092-4607-BFAC-E65990B4C7B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13796" y="609923"/>
            <a:ext cx="5934949" cy="1829339"/>
          </a:xfr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pPr lvl="0"/>
            <a:r>
              <a:rPr lang="hu-HU"/>
              <a:t>Mintacím szerkesztése</a:t>
            </a:r>
            <a:endParaRPr lang="en-US"/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73F498D4-15CD-48B4-A5D1-3774A8910146}"/>
              </a:ext>
            </a:extLst>
          </p:cNvPr>
          <p:cNvSpPr txBox="1">
            <a:spLocks noGrp="1"/>
          </p:cNvSpPr>
          <p:nvPr>
            <p:ph type="pic" idx="1"/>
          </p:nvPr>
        </p:nvSpPr>
        <p:spPr>
          <a:xfrm>
            <a:off x="7442548" y="763697"/>
            <a:ext cx="3275746" cy="4912824"/>
          </a:xfrm>
          <a:effectLst>
            <a:outerShdw dist="25399" dir="4439558" algn="tl">
              <a:srgbClr val="000000">
                <a:alpha val="36000"/>
              </a:srgbClr>
            </a:outerShdw>
          </a:effectLst>
        </p:spPr>
        <p:txBody>
          <a:bodyPr anchorCtr="1"/>
          <a:lstStyle>
            <a:lvl1pPr marL="0" indent="0" algn="ctr">
              <a:spcBef>
                <a:spcPts val="400"/>
              </a:spcBef>
              <a:buNone/>
              <a:defRPr sz="1600"/>
            </a:lvl1pPr>
          </a:lstStyle>
          <a:p>
            <a:pPr lvl="0"/>
            <a:r>
              <a:rPr lang="hu-HU"/>
              <a:t>Kép beszúrásához kattintson az ikonra</a:t>
            </a:r>
            <a:endParaRPr lang="en-US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39CE587C-3690-4874-A3B1-8DDA3FD9DE08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913796" y="2439262"/>
            <a:ext cx="5934949" cy="3376138"/>
          </a:xfrm>
        </p:spPr>
        <p:txBody>
          <a:bodyPr anchorCtr="1"/>
          <a:lstStyle>
            <a:lvl1pPr marL="0" indent="0" algn="ctr">
              <a:spcBef>
                <a:spcPts val="400"/>
              </a:spcBef>
              <a:buNone/>
              <a:defRPr sz="1600"/>
            </a:lvl1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8FF43072-2379-4EC0-8BE6-5B9F880BFE35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79F7707-6199-4020-B26B-A420D891A359}" type="datetime1">
              <a:rPr lang="hu-HU"/>
              <a:pPr lvl="0"/>
              <a:t>2025. 04. 14.</a:t>
            </a:fld>
            <a:endParaRPr lang="hu-HU"/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117C699A-596D-41F0-ACA0-953FD3F1F124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hu-HU"/>
          </a:p>
        </p:txBody>
      </p:sp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947B8EA3-7520-4C9C-8F36-EE6DEA571F05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0829734-D5DF-4127-843C-883005C584F7}" type="slidenum"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9806818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áma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5" descr="Slate-V2-HD-panoPhotoInset.png">
            <a:extLst>
              <a:ext uri="{FF2B5EF4-FFF2-40B4-BE49-F238E27FC236}">
                <a16:creationId xmlns:a16="http://schemas.microsoft.com/office/drawing/2014/main" id="{B1B8D3E6-8B31-4564-8C17-69D57337FA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886" y="547807"/>
            <a:ext cx="10141802" cy="3816806"/>
          </a:xfrm>
          <a:prstGeom prst="rect">
            <a:avLst/>
          </a:prstGeom>
          <a:noFill/>
          <a:ln cap="rnd">
            <a:noFill/>
          </a:ln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46679EC-0BAF-48C5-B9E2-DDA5D47A2FD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13805" y="4565251"/>
            <a:ext cx="10355323" cy="543473"/>
          </a:xfrm>
        </p:spPr>
        <p:txBody>
          <a:bodyPr anchor="b"/>
          <a:lstStyle>
            <a:lvl1pPr>
              <a:defRPr sz="2800"/>
            </a:lvl1pPr>
          </a:lstStyle>
          <a:p>
            <a:pPr lvl="0"/>
            <a:r>
              <a:rPr lang="hu-HU"/>
              <a:t>Mintacím szerkesztése</a:t>
            </a:r>
            <a:endParaRPr lang="en-US"/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F182552E-DABB-4305-8036-72285B18FCD8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1169353" y="695008"/>
            <a:ext cx="9845344" cy="3525670"/>
          </a:xfrm>
          <a:effectLst>
            <a:outerShdw dist="25399" dir="4439558" algn="tl">
              <a:srgbClr val="000000">
                <a:alpha val="36000"/>
              </a:srgbClr>
            </a:outerShdw>
          </a:effectLst>
        </p:spPr>
        <p:txBody>
          <a:bodyPr anchorCtr="1"/>
          <a:lstStyle>
            <a:lvl1pPr marL="0" indent="0" algn="ctr">
              <a:buNone/>
              <a:defRPr/>
            </a:lvl1pPr>
          </a:lstStyle>
          <a:p>
            <a:pPr lvl="0"/>
            <a:r>
              <a:rPr lang="hu-HU"/>
              <a:t>Kép beszúrásához kattintson az ikonra</a:t>
            </a:r>
            <a:endParaRPr lang="en-US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09807C72-6386-410C-9A90-6899A65847A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3796" y="5108725"/>
            <a:ext cx="10353760" cy="682471"/>
          </a:xfrm>
        </p:spPr>
        <p:txBody>
          <a:bodyPr anchorCtr="1"/>
          <a:lstStyle>
            <a:lvl1pPr marL="0" indent="0" algn="ctr">
              <a:spcBef>
                <a:spcPts val="400"/>
              </a:spcBef>
              <a:buNone/>
              <a:defRPr sz="1600"/>
            </a:lvl1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798CD2A0-1580-4760-ABDB-A77D95FF3C21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4AA6D2E-3D01-43A8-AA78-E5DB6A899D06}" type="datetime1">
              <a:rPr lang="hu-HU"/>
              <a:pPr lvl="0"/>
              <a:t>2025. 04. 14.</a:t>
            </a:fld>
            <a:endParaRPr lang="hu-HU"/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DB475AB8-A0A1-440F-BC17-93537B9AAD78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hu-HU"/>
          </a:p>
        </p:txBody>
      </p:sp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19755A12-6095-4823-BF93-49F80AC10D4D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278639F-E3BA-47CB-B1C2-509A5BA23892}" type="slidenum"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82336223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ím és képaláír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33A66-6C33-4ACD-922B-5D09D565D18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13796" y="608432"/>
            <a:ext cx="10353760" cy="3534348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BB566EBD-F5BE-4061-AA5D-0D36C1367CD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3796" y="4295183"/>
            <a:ext cx="10353760" cy="1501828"/>
          </a:xfrm>
        </p:spPr>
        <p:txBody>
          <a:bodyPr anchor="ctr" anchorCtr="1"/>
          <a:lstStyle>
            <a:lvl1pPr marL="0" indent="0" algn="ctr">
              <a:spcBef>
                <a:spcPts val="400"/>
              </a:spcBef>
              <a:buNone/>
              <a:defRPr sz="1600"/>
            </a:lvl1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4">
            <a:extLst>
              <a:ext uri="{FF2B5EF4-FFF2-40B4-BE49-F238E27FC236}">
                <a16:creationId xmlns:a16="http://schemas.microsoft.com/office/drawing/2014/main" id="{1CFED7BD-6D81-4767-ADB9-27C6D8F40924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558362C8-86CE-4BA7-8914-821FFC4A029C}" type="datetime1">
              <a:rPr lang="hu-HU"/>
              <a:pPr lvl="0"/>
              <a:t>2025. 04. 14.</a:t>
            </a:fld>
            <a:endParaRPr lang="hu-HU"/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41A8DBA8-AC95-4768-9303-D7B2B73A070C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hu-HU"/>
          </a:p>
        </p:txBody>
      </p:sp>
      <p:sp>
        <p:nvSpPr>
          <p:cNvPr id="6" name="Slide Number Placeholder 6">
            <a:extLst>
              <a:ext uri="{FF2B5EF4-FFF2-40B4-BE49-F238E27FC236}">
                <a16:creationId xmlns:a16="http://schemas.microsoft.com/office/drawing/2014/main" id="{BCBD9A1F-9459-467F-9FF4-1D8783FBDB46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C6DE795-1767-4E60-8C85-0F690CEA5404}" type="slidenum"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9535106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F3ADFD8-768A-4902-8F5B-0443DF45B4F4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7CCCBB53-FAA0-4282-9482-1432D79FBF1F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5181603" cy="435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F82357D9-27B0-412F-87A5-9F9B3ECE1713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6172200" y="1825627"/>
            <a:ext cx="5181603" cy="435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BB71A4A7-19E1-4294-8912-819E0FD49BED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A0F28B2-5578-4720-8D69-3A1FDB295CED}" type="datetime1">
              <a:rPr lang="hu-HU"/>
              <a:pPr lvl="0"/>
              <a:t>2025. 04. 14.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04AAC46E-4D51-488B-B544-4BC117218F8B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891E3472-461D-4548-A129-77ED480001FB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97E76C7-D73B-4BDF-BFF5-4F196AD5F046}" type="slidenum"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60235900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dézet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1C66A2-2F57-409B-8137-6741E59E2BE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46215" y="609603"/>
            <a:ext cx="9302748" cy="2992904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A3C9D27A-B685-442B-8456-3828DA1BF1B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720644" y="3610032"/>
            <a:ext cx="8752298" cy="532747"/>
          </a:xfrm>
        </p:spPr>
        <p:txBody>
          <a:bodyPr/>
          <a:lstStyle>
            <a:lvl1pPr marL="0" indent="0" algn="r">
              <a:spcBef>
                <a:spcPts val="300"/>
              </a:spcBef>
              <a:buNone/>
              <a:defRPr sz="1400"/>
            </a:lvl1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6FEDD4-44E9-4118-B689-BDF09D23716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3796" y="4304355"/>
            <a:ext cx="10353760" cy="1489493"/>
          </a:xfrm>
        </p:spPr>
        <p:txBody>
          <a:bodyPr anchor="ctr" anchorCtr="1"/>
          <a:lstStyle>
            <a:lvl1pPr marL="0" indent="0" algn="ctr">
              <a:spcBef>
                <a:spcPts val="400"/>
              </a:spcBef>
              <a:buNone/>
              <a:defRPr sz="1600"/>
            </a:lvl1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DA91D8-BC53-4113-8B41-4C116F925668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BB58C1D-3DDC-4E00-B928-2D56A51B03F6}" type="datetime1">
              <a:rPr lang="hu-HU"/>
              <a:pPr lvl="0"/>
              <a:t>2025. 04. 14.</a:t>
            </a:fld>
            <a:endParaRPr lang="hu-H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38EE63-3D1C-4F08-B097-2BE6A5588FF8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hu-H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B9E23C-5C68-47FB-89FF-AC1C4F07071C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3C626FB-B7CE-4DD5-92C4-4AF2438D317A}" type="slidenum">
              <a:t>‹#›</a:t>
            </a:fld>
            <a:endParaRPr lang="hu-HU"/>
          </a:p>
        </p:txBody>
      </p:sp>
      <p:sp>
        <p:nvSpPr>
          <p:cNvPr id="8" name="TextBox 10">
            <a:extLst>
              <a:ext uri="{FF2B5EF4-FFF2-40B4-BE49-F238E27FC236}">
                <a16:creationId xmlns:a16="http://schemas.microsoft.com/office/drawing/2014/main" id="{A17DA089-C09A-4610-B653-F8FE1D99DE5E}"/>
              </a:ext>
            </a:extLst>
          </p:cNvPr>
          <p:cNvSpPr txBox="1"/>
          <p:nvPr/>
        </p:nvSpPr>
        <p:spPr>
          <a:xfrm>
            <a:off x="990596" y="884791"/>
            <a:ext cx="609603" cy="584777"/>
          </a:xfrm>
          <a:prstGeom prst="rect">
            <a:avLst/>
          </a:prstGeom>
          <a:noFill/>
          <a:ln cap="rnd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0" b="0" i="0" u="none" strike="noStrike" kern="1200" cap="all" spc="0" baseline="0">
                <a:solidFill>
                  <a:srgbClr val="FFFFFF"/>
                </a:solidFill>
                <a:uFillTx/>
                <a:latin typeface="Calisto MT"/>
              </a:rPr>
              <a:t>“</a:t>
            </a:r>
          </a:p>
        </p:txBody>
      </p:sp>
      <p:sp>
        <p:nvSpPr>
          <p:cNvPr id="9" name="TextBox 12">
            <a:extLst>
              <a:ext uri="{FF2B5EF4-FFF2-40B4-BE49-F238E27FC236}">
                <a16:creationId xmlns:a16="http://schemas.microsoft.com/office/drawing/2014/main" id="{BF06BD63-D8EE-4A57-A8C0-DA896EB6B5B8}"/>
              </a:ext>
            </a:extLst>
          </p:cNvPr>
          <p:cNvSpPr txBox="1"/>
          <p:nvPr/>
        </p:nvSpPr>
        <p:spPr>
          <a:xfrm>
            <a:off x="10504718" y="2928256"/>
            <a:ext cx="609603" cy="584777"/>
          </a:xfrm>
          <a:prstGeom prst="rect">
            <a:avLst/>
          </a:prstGeom>
          <a:noFill/>
          <a:ln cap="rnd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0" b="0" i="0" u="none" strike="noStrike" kern="1200" cap="all" spc="0" baseline="0">
                <a:solidFill>
                  <a:srgbClr val="FFFFFF"/>
                </a:solidFill>
                <a:uFillTx/>
                <a:latin typeface="Calisto MT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5874404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69231A-9886-44DD-AC83-52569E0CDAC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13796" y="2126940"/>
            <a:ext cx="10353760" cy="2511838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F98ADF2A-CCEB-4755-9D34-01B15178352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3787" y="4650556"/>
            <a:ext cx="10352196" cy="1140640"/>
          </a:xfrm>
        </p:spPr>
        <p:txBody>
          <a:bodyPr anchorCtr="1"/>
          <a:lstStyle>
            <a:lvl1pPr marL="0" indent="0" algn="ctr">
              <a:spcBef>
                <a:spcPts val="400"/>
              </a:spcBef>
              <a:buNone/>
              <a:defRPr sz="1600"/>
            </a:lvl1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4">
            <a:extLst>
              <a:ext uri="{FF2B5EF4-FFF2-40B4-BE49-F238E27FC236}">
                <a16:creationId xmlns:a16="http://schemas.microsoft.com/office/drawing/2014/main" id="{612D38D0-84AF-422E-8387-588F437B812D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1624020-DBED-4F22-80B7-F2D5EE8869F6}" type="datetime1">
              <a:rPr lang="hu-HU"/>
              <a:pPr lvl="0"/>
              <a:t>2025. 04. 14.</a:t>
            </a:fld>
            <a:endParaRPr lang="hu-HU"/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61F43E48-8A58-4CA6-A67A-093A98C241DD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hu-HU"/>
          </a:p>
        </p:txBody>
      </p:sp>
      <p:sp>
        <p:nvSpPr>
          <p:cNvPr id="6" name="Slide Number Placeholder 6">
            <a:extLst>
              <a:ext uri="{FF2B5EF4-FFF2-40B4-BE49-F238E27FC236}">
                <a16:creationId xmlns:a16="http://schemas.microsoft.com/office/drawing/2014/main" id="{C1C42B5A-D4E8-47E4-9072-C9F42D62ADF3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80393F2-A5F8-45EF-8E16-6E857C06F698}" type="slidenum"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87094597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hasá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41F6BD-BF83-4CB6-A24B-EA312FFA40ED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0CCCF9-79D3-4A27-A9BC-EC194968D2D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3796" y="1885950"/>
            <a:ext cx="3300984" cy="576264"/>
          </a:xfrm>
        </p:spPr>
        <p:txBody>
          <a:bodyPr anchor="b" anchorCtr="1">
            <a:noAutofit/>
          </a:bodyPr>
          <a:lstStyle>
            <a:lvl1pPr marL="0" indent="0" algn="ctr">
              <a:spcBef>
                <a:spcPts val="600"/>
              </a:spcBef>
              <a:buNone/>
              <a:defRPr sz="2400">
                <a:solidFill>
                  <a:srgbClr val="FFFFFF"/>
                </a:solidFill>
              </a:defRPr>
            </a:lvl1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7D5C12-EE63-4708-8254-745CFB3E008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3796" y="2571749"/>
            <a:ext cx="3300984" cy="3219446"/>
          </a:xfrm>
        </p:spPr>
        <p:txBody>
          <a:bodyPr anchorCtr="1"/>
          <a:lstStyle>
            <a:lvl1pPr marL="0" indent="0" algn="ctr">
              <a:spcBef>
                <a:spcPts val="300"/>
              </a:spcBef>
              <a:buNone/>
              <a:defRPr sz="1400"/>
            </a:lvl1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22FB168-0BD2-4227-902A-F5259D1DBB8E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446708" y="1885950"/>
            <a:ext cx="3300984" cy="576264"/>
          </a:xfrm>
        </p:spPr>
        <p:txBody>
          <a:bodyPr anchor="b" anchorCtr="1">
            <a:noAutofit/>
          </a:bodyPr>
          <a:lstStyle>
            <a:lvl1pPr marL="0" indent="0" algn="ctr">
              <a:spcBef>
                <a:spcPts val="600"/>
              </a:spcBef>
              <a:buNone/>
              <a:defRPr sz="2400">
                <a:solidFill>
                  <a:srgbClr val="FFFFFF"/>
                </a:solidFill>
              </a:defRPr>
            </a:lvl1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FB7FEA9A-A7C3-4058-8433-D442AE8BC79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441432" y="2571749"/>
            <a:ext cx="3300984" cy="3219446"/>
          </a:xfrm>
        </p:spPr>
        <p:txBody>
          <a:bodyPr anchorCtr="1"/>
          <a:lstStyle>
            <a:lvl1pPr marL="0" indent="0" algn="ctr">
              <a:spcBef>
                <a:spcPts val="300"/>
              </a:spcBef>
              <a:buNone/>
              <a:defRPr sz="1400"/>
            </a:lvl1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FEBA8C70-CE65-4509-B229-8AECC981444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966572" y="1885950"/>
            <a:ext cx="3300984" cy="576264"/>
          </a:xfrm>
        </p:spPr>
        <p:txBody>
          <a:bodyPr anchor="b" anchorCtr="1">
            <a:noAutofit/>
          </a:bodyPr>
          <a:lstStyle>
            <a:lvl1pPr marL="0" indent="0" algn="ctr">
              <a:spcBef>
                <a:spcPts val="600"/>
              </a:spcBef>
              <a:buNone/>
              <a:defRPr sz="2400">
                <a:solidFill>
                  <a:srgbClr val="FFFFFF"/>
                </a:solidFill>
              </a:defRPr>
            </a:lvl1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AB32042D-CB42-4FAC-A359-05D4810681A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966572" y="2571749"/>
            <a:ext cx="3300984" cy="3219446"/>
          </a:xfrm>
        </p:spPr>
        <p:txBody>
          <a:bodyPr anchorCtr="1"/>
          <a:lstStyle>
            <a:lvl1pPr marL="0" indent="0" algn="ctr">
              <a:spcBef>
                <a:spcPts val="300"/>
              </a:spcBef>
              <a:buNone/>
              <a:defRPr sz="1400"/>
            </a:lvl1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9" name="Date Placeholder 2">
            <a:extLst>
              <a:ext uri="{FF2B5EF4-FFF2-40B4-BE49-F238E27FC236}">
                <a16:creationId xmlns:a16="http://schemas.microsoft.com/office/drawing/2014/main" id="{89B2B620-5DF8-41D7-BCFD-B2258550D501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BA9BDFF-1BCB-49A3-A8B4-9F2915822034}" type="datetime1">
              <a:rPr lang="hu-HU"/>
              <a:pPr lvl="0"/>
              <a:t>2025. 04. 14.</a:t>
            </a:fld>
            <a:endParaRPr lang="hu-HU"/>
          </a:p>
        </p:txBody>
      </p:sp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D0A7FD97-C05B-420E-9A9F-AF63F1681B87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hu-HU"/>
          </a:p>
        </p:txBody>
      </p: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13AC485E-F8FE-44C9-93B2-E9831B65FC6A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17DC8842-64D7-4B2C-81C6-B2336AA44979}" type="slidenum"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83197477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éphasá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B4CF4A9D-3D3B-4B03-A009-A04D4F930B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959" y="1818211"/>
            <a:ext cx="3339974" cy="1847846"/>
          </a:xfrm>
          <a:prstGeom prst="rect">
            <a:avLst/>
          </a:prstGeom>
          <a:noFill/>
          <a:ln cap="rnd">
            <a:noFill/>
          </a:ln>
        </p:spPr>
      </p:pic>
      <p:pic>
        <p:nvPicPr>
          <p:cNvPr id="3" name="Picture 35" descr="Slate-V2-HD-3colPhotoInset.png">
            <a:extLst>
              <a:ext uri="{FF2B5EF4-FFF2-40B4-BE49-F238E27FC236}">
                <a16:creationId xmlns:a16="http://schemas.microsoft.com/office/drawing/2014/main" id="{5A6A4A1D-5503-4E1D-802B-1E54DF8FE3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3796" y="1818211"/>
            <a:ext cx="3339974" cy="1847846"/>
          </a:xfrm>
          <a:prstGeom prst="rect">
            <a:avLst/>
          </a:prstGeom>
          <a:noFill/>
          <a:ln cap="rnd">
            <a:noFill/>
          </a:ln>
        </p:spPr>
      </p:pic>
      <p:pic>
        <p:nvPicPr>
          <p:cNvPr id="4" name="Picture 36" descr="Slate-V2-HD-3colPhotoInset.png">
            <a:extLst>
              <a:ext uri="{FF2B5EF4-FFF2-40B4-BE49-F238E27FC236}">
                <a16:creationId xmlns:a16="http://schemas.microsoft.com/office/drawing/2014/main" id="{255F3D38-DF9B-4807-B602-A419178E5D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6050" y="1818211"/>
            <a:ext cx="3339974" cy="1847846"/>
          </a:xfrm>
          <a:prstGeom prst="rect">
            <a:avLst/>
          </a:prstGeom>
          <a:noFill/>
          <a:ln cap="rnd">
            <a:noFill/>
          </a:ln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AA4BA5C-F6CE-4974-99E3-A640DF64F6DE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hu-HU"/>
              <a:t>Mintacím szerkesztése</a:t>
            </a:r>
            <a:endParaRPr lang="en-US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0C89C1D2-B427-49D4-B08D-367A21016BC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3796" y="3904103"/>
            <a:ext cx="3300984" cy="576264"/>
          </a:xfrm>
        </p:spPr>
        <p:txBody>
          <a:bodyPr anchor="b" anchorCtr="1">
            <a:noAutofit/>
          </a:bodyPr>
          <a:lstStyle>
            <a:lvl1pPr marL="0" indent="0" algn="ctr">
              <a:buNone/>
              <a:defRPr>
                <a:solidFill>
                  <a:srgbClr val="FFFFFF"/>
                </a:solidFill>
              </a:defRPr>
            </a:lvl1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ED4B9EEC-64A7-4B26-9006-85D03DBD07D9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1018102" y="1938921"/>
            <a:ext cx="3092363" cy="1602952"/>
          </a:xfrm>
          <a:effectLst>
            <a:outerShdw dist="25399" dir="4439558" algn="tl">
              <a:srgbClr val="000000">
                <a:alpha val="36000"/>
              </a:srgbClr>
            </a:outerShdw>
          </a:effectLst>
        </p:spPr>
        <p:txBody>
          <a:bodyPr anchorCtr="1"/>
          <a:lstStyle>
            <a:lvl1pPr marL="0" indent="0" algn="ctr">
              <a:spcBef>
                <a:spcPts val="400"/>
              </a:spcBef>
              <a:buNone/>
              <a:defRPr sz="1600"/>
            </a:lvl1pPr>
          </a:lstStyle>
          <a:p>
            <a:pPr lvl="0"/>
            <a:r>
              <a:rPr lang="hu-HU"/>
              <a:t>Kép beszúrásához kattintson az ikonra</a:t>
            </a:r>
            <a:endParaRPr lang="en-US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F0579CA2-62B1-434D-829B-A80F8E65830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3796" y="4480367"/>
            <a:ext cx="3300984" cy="1310828"/>
          </a:xfrm>
        </p:spPr>
        <p:txBody>
          <a:bodyPr anchorCtr="1"/>
          <a:lstStyle>
            <a:lvl1pPr marL="0" indent="0" algn="ctr">
              <a:spcBef>
                <a:spcPts val="300"/>
              </a:spcBef>
              <a:buNone/>
              <a:defRPr sz="1400"/>
            </a:lvl1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A5102F3B-4C86-4C34-8440-30C1D22616C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442786" y="3904103"/>
            <a:ext cx="3300984" cy="576264"/>
          </a:xfrm>
        </p:spPr>
        <p:txBody>
          <a:bodyPr anchor="b" anchorCtr="1">
            <a:noAutofit/>
          </a:bodyPr>
          <a:lstStyle>
            <a:lvl1pPr marL="0" indent="0" algn="ctr">
              <a:buNone/>
              <a:defRPr>
                <a:solidFill>
                  <a:srgbClr val="FFFFFF"/>
                </a:solidFill>
              </a:defRPr>
            </a:lvl1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45404D3F-598C-4913-A4D1-384F7893118D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4545738" y="1939094"/>
            <a:ext cx="3092363" cy="1608164"/>
          </a:xfrm>
          <a:effectLst>
            <a:outerShdw dist="25399" dir="4439558" algn="tl">
              <a:srgbClr val="000000">
                <a:alpha val="36000"/>
              </a:srgbClr>
            </a:outerShdw>
          </a:effectLst>
        </p:spPr>
        <p:txBody>
          <a:bodyPr anchorCtr="1"/>
          <a:lstStyle>
            <a:lvl1pPr marL="0" indent="0" algn="ctr">
              <a:spcBef>
                <a:spcPts val="400"/>
              </a:spcBef>
              <a:buNone/>
              <a:defRPr sz="1600"/>
            </a:lvl1pPr>
          </a:lstStyle>
          <a:p>
            <a:pPr lvl="0"/>
            <a:r>
              <a:rPr lang="hu-HU"/>
              <a:t>Kép beszúrásához kattintson az ikonra</a:t>
            </a:r>
            <a:endParaRPr lang="en-US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F369C76E-CB10-4058-8CD5-E4956C57920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441432" y="4480367"/>
            <a:ext cx="3300984" cy="1310828"/>
          </a:xfrm>
        </p:spPr>
        <p:txBody>
          <a:bodyPr anchorCtr="1"/>
          <a:lstStyle>
            <a:lvl1pPr marL="0" indent="0" algn="ctr">
              <a:spcBef>
                <a:spcPts val="300"/>
              </a:spcBef>
              <a:buNone/>
              <a:defRPr sz="1400"/>
            </a:lvl1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195714F1-0BEA-47A9-A76C-EB2201DFD18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966700" y="3904103"/>
            <a:ext cx="3300984" cy="576264"/>
          </a:xfrm>
        </p:spPr>
        <p:txBody>
          <a:bodyPr anchor="b" anchorCtr="1">
            <a:noAutofit/>
          </a:bodyPr>
          <a:lstStyle>
            <a:lvl1pPr marL="0" indent="0" algn="ctr">
              <a:buNone/>
              <a:defRPr>
                <a:solidFill>
                  <a:srgbClr val="FFFFFF"/>
                </a:solidFill>
              </a:defRPr>
            </a:lvl1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719C7D7E-7384-4A2A-8336-5A7A73700C24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8075697" y="1934431"/>
            <a:ext cx="3092363" cy="1607295"/>
          </a:xfrm>
          <a:effectLst>
            <a:outerShdw dist="25399" dir="4439558" algn="tl">
              <a:srgbClr val="000000">
                <a:alpha val="36000"/>
              </a:srgbClr>
            </a:outerShdw>
          </a:effectLst>
        </p:spPr>
        <p:txBody>
          <a:bodyPr anchorCtr="1"/>
          <a:lstStyle>
            <a:lvl1pPr marL="0" indent="0" algn="ctr">
              <a:spcBef>
                <a:spcPts val="400"/>
              </a:spcBef>
              <a:buNone/>
              <a:defRPr sz="1600"/>
            </a:lvl1pPr>
          </a:lstStyle>
          <a:p>
            <a:pPr lvl="0"/>
            <a:r>
              <a:rPr lang="hu-HU"/>
              <a:t>Kép beszúrásához kattintson az ikonra</a:t>
            </a:r>
            <a:endParaRPr lang="en-US"/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040418F-3AEC-4173-B831-42F611CE784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966572" y="4480367"/>
            <a:ext cx="3300984" cy="1310838"/>
          </a:xfrm>
        </p:spPr>
        <p:txBody>
          <a:bodyPr anchorCtr="1"/>
          <a:lstStyle>
            <a:lvl1pPr marL="0" indent="0" algn="ctr">
              <a:spcBef>
                <a:spcPts val="300"/>
              </a:spcBef>
              <a:buNone/>
              <a:defRPr sz="1400"/>
            </a:lvl1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5" name="Date Placeholder 2">
            <a:extLst>
              <a:ext uri="{FF2B5EF4-FFF2-40B4-BE49-F238E27FC236}">
                <a16:creationId xmlns:a16="http://schemas.microsoft.com/office/drawing/2014/main" id="{BCEBF117-3086-4CF2-97D8-C4361A699D4C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C6EBB2D-6FAF-4B9D-9946-048963EBD04E}" type="datetime1">
              <a:rPr lang="hu-HU"/>
              <a:pPr lvl="0"/>
              <a:t>2025. 04. 14.</a:t>
            </a:fld>
            <a:endParaRPr lang="hu-HU"/>
          </a:p>
        </p:txBody>
      </p:sp>
      <p:sp>
        <p:nvSpPr>
          <p:cNvPr id="16" name="Footer Placeholder 3">
            <a:extLst>
              <a:ext uri="{FF2B5EF4-FFF2-40B4-BE49-F238E27FC236}">
                <a16:creationId xmlns:a16="http://schemas.microsoft.com/office/drawing/2014/main" id="{B8324F39-F909-4329-B9FD-94646CF6B423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hu-HU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C66A1A5A-2DFB-4782-B5B2-FB87925EF40E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1F95716-B9C4-4E5F-A15D-AF717AD27E58}" type="slidenum"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84968073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11E02-BB3E-4FF5-BA0E-20D7E2F3CB2B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CD7B1A7-4093-4BAB-A9B3-FB689EDE9B89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ABB04D-AE90-4273-867B-F3EF92E26467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1C1994C-A6F6-44B8-991A-7F9C722500BD}" type="datetime1">
              <a:rPr lang="hu-HU"/>
              <a:pPr lvl="0"/>
              <a:t>2025. 04. 14.</a:t>
            </a:fld>
            <a:endParaRPr lang="hu-H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C50758-DB25-409B-BCD9-D338172AF5AD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hu-H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BC79E3-65CA-44B7-8652-5F70632B6515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4010E95-7EA2-4F3A-9626-17C6FEA24C01}" type="slidenum"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53076837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365EC6B-D231-4F1F-B1F9-0E8C0E2E9322}"/>
              </a:ext>
            </a:extLst>
          </p:cNvPr>
          <p:cNvSpPr txBox="1">
            <a:spLocks noGrp="1"/>
          </p:cNvSpPr>
          <p:nvPr>
            <p:ph type="title" orient="vert"/>
          </p:nvPr>
        </p:nvSpPr>
        <p:spPr>
          <a:xfrm>
            <a:off x="8983065" y="609603"/>
            <a:ext cx="2284491" cy="5181603"/>
          </a:xfrm>
        </p:spPr>
        <p:txBody>
          <a:bodyPr vert="eaVert" anchorCtr="0"/>
          <a:lstStyle>
            <a:lvl1pPr algn="l">
              <a:defRPr/>
            </a:lvl1pPr>
          </a:lstStyle>
          <a:p>
            <a:pPr lvl="0"/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BAAD0B-A6E8-4F1C-8C9F-9811804D74CF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>
          <a:xfrm>
            <a:off x="913796" y="609603"/>
            <a:ext cx="7916875" cy="5181603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CCA26A-CF0D-4437-8AC4-63B4B10C6001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EFA732E-6BA9-44E4-808C-CFB53887D17A}" type="datetime1">
              <a:rPr lang="hu-HU"/>
              <a:pPr lvl="0"/>
              <a:t>2025. 04. 14.</a:t>
            </a:fld>
            <a:endParaRPr lang="hu-H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FA7FA5-385D-417B-BFE7-A2825F1E7FA5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hu-H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5A7E9A-AC84-45A2-8D81-0DC51735D85E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3EE481D-2E8F-4C2C-A211-3854D2F4C61D}" type="slidenum"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811825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21E5B21-4FC7-44C8-A8B6-FD4E3926E21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365129"/>
            <a:ext cx="10515600" cy="132555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6FAC7BE8-23EF-41D5-AE5E-076039F4EE7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9784" y="1681160"/>
            <a:ext cx="5157782" cy="823910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25BC66DE-017A-409F-801A-476CF7E4D77D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839784" y="2505071"/>
            <a:ext cx="5157782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A4B7CC71-350E-49D0-8CF1-8A7D3672DD59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6172200" y="1681160"/>
            <a:ext cx="5183184" cy="823910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43977EDC-90F4-4B4D-918B-2B32279E8665}"/>
              </a:ext>
            </a:extLst>
          </p:cNvPr>
          <p:cNvSpPr txBox="1">
            <a:spLocks noGrp="1"/>
          </p:cNvSpPr>
          <p:nvPr>
            <p:ph idx="4"/>
          </p:nvPr>
        </p:nvSpPr>
        <p:spPr>
          <a:xfrm>
            <a:off x="6172200" y="2505071"/>
            <a:ext cx="5183184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7" name="Dátum helye 6">
            <a:extLst>
              <a:ext uri="{FF2B5EF4-FFF2-40B4-BE49-F238E27FC236}">
                <a16:creationId xmlns:a16="http://schemas.microsoft.com/office/drawing/2014/main" id="{3C5332D2-46E5-4E7D-B036-C190E23784A4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467F8BC-EB0D-4874-972B-BAA821A49D71}" type="datetime1">
              <a:rPr lang="hu-HU"/>
              <a:pPr lvl="0"/>
              <a:t>2025. 04. 14.</a:t>
            </a:fld>
            <a:endParaRPr lang="hu-HU"/>
          </a:p>
        </p:txBody>
      </p:sp>
      <p:sp>
        <p:nvSpPr>
          <p:cNvPr id="8" name="Élőláb helye 7">
            <a:extLst>
              <a:ext uri="{FF2B5EF4-FFF2-40B4-BE49-F238E27FC236}">
                <a16:creationId xmlns:a16="http://schemas.microsoft.com/office/drawing/2014/main" id="{A74C49B5-99E2-46E7-A98D-A5346F9DD222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hu-HU"/>
          </a:p>
        </p:txBody>
      </p:sp>
      <p:sp>
        <p:nvSpPr>
          <p:cNvPr id="9" name="Dia számának helye 8">
            <a:extLst>
              <a:ext uri="{FF2B5EF4-FFF2-40B4-BE49-F238E27FC236}">
                <a16:creationId xmlns:a16="http://schemas.microsoft.com/office/drawing/2014/main" id="{5FFBF77E-B52B-49D5-BE04-1AE21B274B50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5F7E50B0-6B97-4056-9BF7-40504A3FF803}" type="slidenum"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8301819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0AA2B72-91C5-4695-8D18-67D304A16D87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hu-HU"/>
              <a:t>Mintacím szerkesztése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03960E76-7C9F-48C8-A4D1-264F5EF7AC47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13ED031-9338-4FD8-AF07-AC1C99CBA43F}" type="datetime1">
              <a:rPr lang="hu-HU"/>
              <a:pPr lvl="0"/>
              <a:t>2025. 04. 14.</a:t>
            </a:fld>
            <a:endParaRPr lang="hu-HU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C798AAD5-F19F-41C6-8E36-0086424D1313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hu-HU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925431BA-4A1E-492B-85B2-5E1894132BB3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DB4DAAD-824D-443C-945A-C320D8BA14B6}" type="slidenum"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8402618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>
            <a:extLst>
              <a:ext uri="{FF2B5EF4-FFF2-40B4-BE49-F238E27FC236}">
                <a16:creationId xmlns:a16="http://schemas.microsoft.com/office/drawing/2014/main" id="{DDEEB358-EEB1-4273-8DD4-28C6A95776B7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0587854-FF51-4E61-A0BD-2E266F782A7D}" type="datetime1">
              <a:rPr lang="hu-HU"/>
              <a:pPr lvl="0"/>
              <a:t>2025. 04. 14.</a:t>
            </a:fld>
            <a:endParaRPr lang="hu-HU"/>
          </a:p>
        </p:txBody>
      </p:sp>
      <p:sp>
        <p:nvSpPr>
          <p:cNvPr id="3" name="Élőláb helye 2">
            <a:extLst>
              <a:ext uri="{FF2B5EF4-FFF2-40B4-BE49-F238E27FC236}">
                <a16:creationId xmlns:a16="http://schemas.microsoft.com/office/drawing/2014/main" id="{0034771A-8487-4324-8BC3-288F81AE84C5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33AF7D02-02FC-458B-AA61-477541D2A875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5E40DA1-EE2D-48C5-A6CC-EFC6DB76E647}" type="slidenum"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218374774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6EE18D8-07E7-46AD-846E-A75CF0451F8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457200"/>
            <a:ext cx="3932240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2CE418CB-AFE4-4965-9F59-DEF23949E271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183184" y="987423"/>
            <a:ext cx="6172200" cy="487362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E868FF48-854C-4391-B5AC-820912DAEE9B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839784" y="2057400"/>
            <a:ext cx="3932240" cy="3811584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5ED7C2EA-4745-4C1B-AE80-2799E46E59F1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DC36118-0763-41A4-8B96-66A66211AF13}" type="datetime1">
              <a:rPr lang="hu-HU"/>
              <a:pPr lvl="0"/>
              <a:t>2025. 04. 14.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4E5F2E9D-CFBE-4E12-9ACB-5D3C894963E4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DB139968-9DF1-4DEF-84D2-536D5AC6F895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2AC6BEB-BDA0-4A56-A9FE-79AA2B07758F}" type="slidenum"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9705091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AC09AF6-87F7-465F-9E71-489A9AFD94C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457200"/>
            <a:ext cx="3932240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hu-HU"/>
              <a:t>Mintacím szerkesztése</a:t>
            </a:r>
          </a:p>
        </p:txBody>
      </p:sp>
      <p:sp>
        <p:nvSpPr>
          <p:cNvPr id="3" name="Kép helye 2">
            <a:extLst>
              <a:ext uri="{FF2B5EF4-FFF2-40B4-BE49-F238E27FC236}">
                <a16:creationId xmlns:a16="http://schemas.microsoft.com/office/drawing/2014/main" id="{1C369246-5A31-441E-9971-0F8A083FFDDA}"/>
              </a:ext>
            </a:extLst>
          </p:cNvPr>
          <p:cNvSpPr txBox="1">
            <a:spLocks noGrp="1"/>
          </p:cNvSpPr>
          <p:nvPr>
            <p:ph type="pic" idx="1"/>
          </p:nvPr>
        </p:nvSpPr>
        <p:spPr>
          <a:xfrm>
            <a:off x="5183184" y="987423"/>
            <a:ext cx="6172200" cy="4873623"/>
          </a:xfrm>
        </p:spPr>
        <p:txBody>
          <a:bodyPr/>
          <a:lstStyle>
            <a:lvl1pPr marL="0" indent="0">
              <a:buNone/>
              <a:defRPr sz="3200"/>
            </a:lvl1pPr>
          </a:lstStyle>
          <a:p>
            <a:pPr lvl="0"/>
            <a:endParaRPr lang="hu-HU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359212DF-6CA8-47E8-9274-0B6F11D37166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839784" y="2057400"/>
            <a:ext cx="3932240" cy="3811584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96F92969-412E-4E84-B0A5-EF85F5DAAE9F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5C4A3C2-07DF-43BD-979C-BEBDEA8D7554}" type="datetime1">
              <a:rPr lang="hu-HU"/>
              <a:pPr lvl="0"/>
              <a:t>2025. 04. 14.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CE2A7119-6963-488C-B4F4-3B2A4779AFA4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BAAEE181-08DD-4C6D-A922-D3B1D1FB9F92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1BA5146-F8A2-4B8A-94B6-DAA07B83A77B}" type="slidenum"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8411820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41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17" Type="http://schemas.openxmlformats.org/officeDocument/2006/relationships/slideLayout" Target="../slideLayouts/slideLayout45.xml"/><Relationship Id="rId2" Type="http://schemas.openxmlformats.org/officeDocument/2006/relationships/slideLayout" Target="../slideLayouts/slideLayout30.xml"/><Relationship Id="rId16" Type="http://schemas.openxmlformats.org/officeDocument/2006/relationships/slideLayout" Target="../slideLayouts/slideLayout44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38.xml"/><Relationship Id="rId19" Type="http://schemas.openxmlformats.org/officeDocument/2006/relationships/image" Target="../media/image4.png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>
            <a:extLst>
              <a:ext uri="{FF2B5EF4-FFF2-40B4-BE49-F238E27FC236}">
                <a16:creationId xmlns:a16="http://schemas.microsoft.com/office/drawing/2014/main" id="{69C3B408-6553-4B9F-A67F-07B1554C7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365129"/>
            <a:ext cx="10515600" cy="132555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lvl="0"/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F13584F7-8D8C-4A3A-A83F-75F89FD8D54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3" y="1825627"/>
            <a:ext cx="10515600" cy="435133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421F97E6-080E-457D-A45E-9794983198A8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8382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hu-HU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fld id="{6CF889D8-E56A-4B5A-B0B9-BEB53B9DCC64}" type="datetime1">
              <a:rPr lang="hu-HU"/>
              <a:pPr lvl="0"/>
              <a:t>2025. 04. 14.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53783C55-D70B-4C5E-A55D-22E95508929B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4038603" y="6356351"/>
            <a:ext cx="41148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1" compatLnSpc="1">
            <a:noAutofit/>
          </a:bodyPr>
          <a:lstStyle>
            <a:lvl1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hu-HU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B51F6C0D-8545-4B8A-9E0D-3C8123317BBA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86106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hu-HU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fld id="{61A91327-DCAD-49DC-A56B-8633348C9886}" type="slidenum">
              <a:t>‹#›</a:t>
            </a:fld>
            <a:endParaRPr lang="hu-H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marL="0" marR="0" lvl="0" indent="0" algn="l" defTabSz="914400" rtl="0" fontAlgn="auto" hangingPunct="1">
        <a:lnSpc>
          <a:spcPct val="90000"/>
        </a:lnSpc>
        <a:spcBef>
          <a:spcPts val="0"/>
        </a:spcBef>
        <a:spcAft>
          <a:spcPts val="0"/>
        </a:spcAft>
        <a:buNone/>
        <a:tabLst/>
        <a:defRPr lang="hu-HU" sz="4400" b="0" i="0" u="none" strike="noStrike" kern="1200" cap="none" spc="0" baseline="0">
          <a:solidFill>
            <a:srgbClr val="000000"/>
          </a:solidFill>
          <a:uFillTx/>
          <a:latin typeface="Calibri Light"/>
        </a:defRPr>
      </a:lvl1pPr>
    </p:titleStyle>
    <p:bodyStyle>
      <a:lvl1pPr marL="228600" marR="0" lvl="0" indent="-228600" algn="l" defTabSz="914400" rtl="0" fontAlgn="auto" hangingPunct="1">
        <a:lnSpc>
          <a:spcPct val="90000"/>
        </a:lnSpc>
        <a:spcBef>
          <a:spcPts val="1000"/>
        </a:spcBef>
        <a:spcAft>
          <a:spcPts val="0"/>
        </a:spcAft>
        <a:buSzPct val="100000"/>
        <a:buFont typeface="Arial" pitchFamily="34"/>
        <a:buChar char="•"/>
        <a:tabLst/>
        <a:defRPr lang="hu-HU" sz="2800" b="0" i="0" u="none" strike="noStrike" kern="1200" cap="none" spc="0" baseline="0">
          <a:solidFill>
            <a:srgbClr val="000000"/>
          </a:solidFill>
          <a:uFillTx/>
          <a:latin typeface="Calibri"/>
        </a:defRPr>
      </a:lvl1pPr>
      <a:lvl2pPr marL="685800" marR="0" lvl="1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hu-HU" sz="2400" b="0" i="0" u="none" strike="noStrike" kern="1200" cap="none" spc="0" baseline="0">
          <a:solidFill>
            <a:srgbClr val="000000"/>
          </a:solidFill>
          <a:uFillTx/>
          <a:latin typeface="Calibri"/>
        </a:defRPr>
      </a:lvl2pPr>
      <a:lvl3pPr marL="1143000" marR="0" lvl="2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hu-HU" sz="2000" b="0" i="0" u="none" strike="noStrike" kern="1200" cap="none" spc="0" baseline="0">
          <a:solidFill>
            <a:srgbClr val="000000"/>
          </a:solidFill>
          <a:uFillTx/>
          <a:latin typeface="Calibri"/>
        </a:defRPr>
      </a:lvl3pPr>
      <a:lvl4pPr marL="1600200" marR="0" lvl="3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hu-HU" sz="1800" b="0" i="0" u="none" strike="noStrike" kern="1200" cap="none" spc="0" baseline="0">
          <a:solidFill>
            <a:srgbClr val="000000"/>
          </a:solidFill>
          <a:uFillTx/>
          <a:latin typeface="Calibri"/>
        </a:defRPr>
      </a:lvl4pPr>
      <a:lvl5pPr marL="2057400" marR="0" lvl="4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hu-HU" sz="1800" b="0" i="0" u="none" strike="noStrike" kern="1200" cap="none" spc="0" baseline="0">
          <a:solidFill>
            <a:srgbClr val="000000"/>
          </a:solidFill>
          <a:uFillTx/>
          <a:latin typeface="Calibri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9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CAA349-F164-455D-8BA5-8312524ABCB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85800" y="609603"/>
            <a:ext cx="10131423" cy="145626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lvl="0"/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C2D79B-582F-4DA1-B49D-22CC28D35A4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2142064"/>
            <a:ext cx="10131423" cy="364913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8E18FC-8B21-4CDF-BD93-557C7B1C19C2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8589663" y="5870576"/>
            <a:ext cx="1600200" cy="37782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hu-HU" sz="10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defRPr>
            </a:lvl1pPr>
          </a:lstStyle>
          <a:p>
            <a:pPr lvl="0"/>
            <a:fld id="{6D157DC3-8703-47A6-A4D1-615CED6F25FE}" type="datetime1">
              <a:rPr lang="hu-HU"/>
              <a:pPr lvl="0"/>
              <a:t>2025. 04. 14.</a:t>
            </a:fld>
            <a:endParaRPr lang="hu-H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7A4D3D-DDC8-4013-BC0E-E4B773D8CC9B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685800" y="5870576"/>
            <a:ext cx="7827657" cy="37782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hu-HU" sz="10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defRPr>
            </a:lvl1pPr>
          </a:lstStyle>
          <a:p>
            <a:pPr lvl="0"/>
            <a:endParaRPr lang="hu-H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39110A-89FD-4F05-B55C-4C5BFBD17160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0266060" y="5870576"/>
            <a:ext cx="551163" cy="37782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hu-HU" sz="10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defRPr>
            </a:lvl1pPr>
          </a:lstStyle>
          <a:p>
            <a:pPr lvl="0"/>
            <a:fld id="{4E0DF1C6-C2BC-4BEC-9F40-CCAE34D799A1}" type="slidenum">
              <a:t>‹#›</a:t>
            </a:fld>
            <a:endParaRPr lang="hu-H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marL="0" marR="0" lvl="0" indent="0" algn="l" defTabSz="457200" rtl="0" fontAlgn="auto" hangingPunct="1">
        <a:lnSpc>
          <a:spcPct val="100000"/>
        </a:lnSpc>
        <a:spcBef>
          <a:spcPts val="0"/>
        </a:spcBef>
        <a:spcAft>
          <a:spcPts val="0"/>
        </a:spcAft>
        <a:buNone/>
        <a:tabLst/>
        <a:defRPr lang="hu-HU" sz="3600" b="0" i="0" u="none" strike="noStrike" kern="1200" cap="all" spc="0" baseline="0">
          <a:solidFill>
            <a:srgbClr val="FFFFFF"/>
          </a:solidFill>
          <a:uFillTx/>
          <a:latin typeface="Calibri Light"/>
        </a:defRPr>
      </a:lvl1pPr>
    </p:titleStyle>
    <p:bodyStyle>
      <a:lvl1pPr marL="285750" marR="0" lvl="0" indent="-285750" algn="l" defTabSz="457200" rtl="0" fontAlgn="auto" hangingPunct="1">
        <a:lnSpc>
          <a:spcPct val="100000"/>
        </a:lnSpc>
        <a:spcBef>
          <a:spcPts val="0"/>
        </a:spcBef>
        <a:spcAft>
          <a:spcPts val="1000"/>
        </a:spcAft>
        <a:buClr>
          <a:srgbClr val="FFFFFF"/>
        </a:buClr>
        <a:buSzPct val="100000"/>
        <a:buFont typeface="Arial"/>
        <a:buChar char="•"/>
        <a:tabLst/>
        <a:defRPr lang="hu-HU" sz="1800" b="0" i="0" u="none" strike="noStrike" kern="1200" cap="none" spc="0" baseline="0">
          <a:solidFill>
            <a:srgbClr val="FFFFFF"/>
          </a:solidFill>
          <a:uFillTx/>
          <a:latin typeface="Calibri"/>
        </a:defRPr>
      </a:lvl1pPr>
      <a:lvl2pPr marL="742950" marR="0" lvl="1" indent="-285750" algn="l" defTabSz="457200" rtl="0" fontAlgn="auto" hangingPunct="1">
        <a:lnSpc>
          <a:spcPct val="100000"/>
        </a:lnSpc>
        <a:spcBef>
          <a:spcPts val="0"/>
        </a:spcBef>
        <a:spcAft>
          <a:spcPts val="1000"/>
        </a:spcAft>
        <a:buClr>
          <a:srgbClr val="FFFFFF"/>
        </a:buClr>
        <a:buSzPct val="100000"/>
        <a:buFont typeface="Arial"/>
        <a:buChar char="•"/>
        <a:tabLst/>
        <a:defRPr lang="hu-HU" sz="1600" b="0" i="0" u="none" strike="noStrike" kern="1200" cap="none" spc="0" baseline="0">
          <a:solidFill>
            <a:srgbClr val="FFFFFF"/>
          </a:solidFill>
          <a:uFillTx/>
          <a:latin typeface="Calibri"/>
        </a:defRPr>
      </a:lvl2pPr>
      <a:lvl3pPr marL="1200150" marR="0" lvl="2" indent="-285750" algn="l" defTabSz="457200" rtl="0" fontAlgn="auto" hangingPunct="1">
        <a:lnSpc>
          <a:spcPct val="100000"/>
        </a:lnSpc>
        <a:spcBef>
          <a:spcPts val="0"/>
        </a:spcBef>
        <a:spcAft>
          <a:spcPts val="1000"/>
        </a:spcAft>
        <a:buClr>
          <a:srgbClr val="FFFFFF"/>
        </a:buClr>
        <a:buSzPct val="100000"/>
        <a:buFont typeface="Arial"/>
        <a:buChar char="•"/>
        <a:tabLst/>
        <a:defRPr lang="hu-HU" sz="1400" b="0" i="0" u="none" strike="noStrike" kern="1200" cap="none" spc="0" baseline="0">
          <a:solidFill>
            <a:srgbClr val="FFFFFF"/>
          </a:solidFill>
          <a:uFillTx/>
          <a:latin typeface="Calibri"/>
        </a:defRPr>
      </a:lvl3pPr>
      <a:lvl4pPr marL="1543050" marR="0" lvl="3" indent="-171450" algn="l" defTabSz="457200" rtl="0" fontAlgn="auto" hangingPunct="1">
        <a:lnSpc>
          <a:spcPct val="100000"/>
        </a:lnSpc>
        <a:spcBef>
          <a:spcPts val="0"/>
        </a:spcBef>
        <a:spcAft>
          <a:spcPts val="1000"/>
        </a:spcAft>
        <a:buClr>
          <a:srgbClr val="FFFFFF"/>
        </a:buClr>
        <a:buSzPct val="100000"/>
        <a:buFont typeface="Arial"/>
        <a:buChar char="•"/>
        <a:tabLst/>
        <a:defRPr lang="hu-HU" sz="1200" b="0" i="0" u="none" strike="noStrike" kern="1200" cap="none" spc="0" baseline="0">
          <a:solidFill>
            <a:srgbClr val="FFFFFF"/>
          </a:solidFill>
          <a:uFillTx/>
          <a:latin typeface="Calibri"/>
        </a:defRPr>
      </a:lvl4pPr>
      <a:lvl5pPr marL="2000250" marR="0" lvl="4" indent="-171450" algn="l" defTabSz="457200" rtl="0" fontAlgn="auto" hangingPunct="1">
        <a:lnSpc>
          <a:spcPct val="100000"/>
        </a:lnSpc>
        <a:spcBef>
          <a:spcPts val="0"/>
        </a:spcBef>
        <a:spcAft>
          <a:spcPts val="1000"/>
        </a:spcAft>
        <a:buClr>
          <a:srgbClr val="FFFFFF"/>
        </a:buClr>
        <a:buSzPct val="100000"/>
        <a:buFont typeface="Arial"/>
        <a:buChar char="•"/>
        <a:tabLst/>
        <a:defRPr lang="hu-HU" sz="1200" b="0" i="0" u="none" strike="noStrike" kern="1200" cap="none" spc="0" baseline="0">
          <a:solidFill>
            <a:srgbClr val="FFFFFF"/>
          </a:solidFill>
          <a:uFillTx/>
          <a:latin typeface="Calibri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9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84CC1F-259F-47AC-9274-14D88D48A7C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13796" y="609603"/>
            <a:ext cx="10353760" cy="970452"/>
          </a:xfrm>
          <a:prstGeom prst="rect">
            <a:avLst/>
          </a:prstGeom>
          <a:noFill/>
          <a:ln>
            <a:noFill/>
          </a:ln>
          <a:effectLst>
            <a:outerShdw dir="16200000" algn="tl">
              <a:srgbClr val="000000">
                <a:alpha val="46000"/>
              </a:srgbClr>
            </a:outerShdw>
          </a:effectLst>
        </p:spPr>
        <p:txBody>
          <a:bodyPr vert="horz" wrap="square" lIns="91440" tIns="45720" rIns="91440" bIns="45720" anchor="ctr" anchorCtr="1" compatLnSpc="1">
            <a:normAutofit/>
          </a:bodyPr>
          <a:lstStyle/>
          <a:p>
            <a:pPr lvl="0"/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E807AD-2891-4DF0-84AF-9A32A55DC7C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3796" y="1732449"/>
            <a:ext cx="10353760" cy="4058747"/>
          </a:xfrm>
          <a:prstGeom prst="rect">
            <a:avLst/>
          </a:prstGeom>
          <a:noFill/>
          <a:ln>
            <a:noFill/>
          </a:ln>
          <a:effectLst>
            <a:outerShdw dir="16200000" algn="tl">
              <a:srgbClr val="000000">
                <a:alpha val="46000"/>
              </a:srgbClr>
            </a:outerShdw>
          </a:effectLst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D97A43-6962-4C87-9EEB-15CAA585D9F2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7678738" y="5883277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hu-HU" sz="1000" b="0" i="0" u="none" strike="noStrike" kern="1200" cap="none" spc="0" baseline="0">
                <a:solidFill>
                  <a:srgbClr val="F2F2F2"/>
                </a:solidFill>
                <a:effectLst>
                  <a:outerShdw dist="38096" dir="2700000">
                    <a:srgbClr val="000000"/>
                  </a:outerShdw>
                </a:effectLst>
                <a:uFillTx/>
                <a:latin typeface="Calisto MT"/>
              </a:defRPr>
            </a:lvl1pPr>
          </a:lstStyle>
          <a:p>
            <a:pPr lvl="0"/>
            <a:fld id="{7675DF9F-B6EC-4A6C-AFD5-4406AAF7A169}" type="datetime1">
              <a:rPr lang="hu-HU"/>
              <a:pPr lvl="0"/>
              <a:t>2025. 04. 14.</a:t>
            </a:fld>
            <a:endParaRPr lang="hu-H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CBDBE8-9206-4A70-8338-5D344BAE78CB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913796" y="5883277"/>
            <a:ext cx="6672861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hu-HU" sz="1000" b="0" i="0" u="none" strike="noStrike" kern="1200" cap="none" spc="0" baseline="0">
                <a:solidFill>
                  <a:srgbClr val="F2F2F2"/>
                </a:solidFill>
                <a:effectLst>
                  <a:outerShdw dist="38096" dir="2700000">
                    <a:srgbClr val="000000"/>
                  </a:outerShdw>
                </a:effectLst>
                <a:uFillTx/>
                <a:latin typeface="Calisto MT"/>
              </a:defRPr>
            </a:lvl1pPr>
          </a:lstStyle>
          <a:p>
            <a:pPr lvl="0"/>
            <a:endParaRPr lang="hu-H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5A0A9F-B2F7-42D6-84C3-7821F1E6858D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0514008" y="5883277"/>
            <a:ext cx="753547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hu-HU" sz="1000" b="0" i="0" u="none" strike="noStrike" kern="1200" cap="none" spc="0" baseline="0">
                <a:solidFill>
                  <a:srgbClr val="F2F2F2"/>
                </a:solidFill>
                <a:effectLst>
                  <a:outerShdw dist="38096" dir="2700000">
                    <a:srgbClr val="000000"/>
                  </a:outerShdw>
                </a:effectLst>
                <a:uFillTx/>
                <a:latin typeface="Calisto MT"/>
              </a:defRPr>
            </a:lvl1pPr>
          </a:lstStyle>
          <a:p>
            <a:pPr lvl="0"/>
            <a:fld id="{B910D257-875E-4279-A695-805BE912133A}" type="slidenum">
              <a:t>‹#›</a:t>
            </a:fld>
            <a:endParaRPr lang="hu-H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marL="0" marR="0" lvl="0" indent="0" algn="ctr" defTabSz="457200" rtl="0" fontAlgn="auto" hangingPunct="1">
        <a:lnSpc>
          <a:spcPct val="100000"/>
        </a:lnSpc>
        <a:spcBef>
          <a:spcPts val="0"/>
        </a:spcBef>
        <a:spcAft>
          <a:spcPts val="0"/>
        </a:spcAft>
        <a:buNone/>
        <a:tabLst/>
        <a:defRPr lang="hu-HU" sz="4000" b="0" i="0" u="none" strike="noStrike" kern="1200" cap="none" spc="0" baseline="0">
          <a:solidFill>
            <a:srgbClr val="DADADA"/>
          </a:solidFill>
          <a:effectLst>
            <a:outerShdw dist="25403" dir="14639867">
              <a:srgbClr val="000000"/>
            </a:outerShdw>
          </a:effectLst>
          <a:uFillTx/>
          <a:latin typeface="Calisto MT"/>
          <a:cs typeface="Trebuchet MS"/>
        </a:defRPr>
      </a:lvl1pPr>
    </p:titleStyle>
    <p:bodyStyle>
      <a:lvl1pPr marL="342900" marR="0" lvl="0" indent="-306003" algn="l" defTabSz="457200" rtl="0" fontAlgn="auto" hangingPunct="1">
        <a:lnSpc>
          <a:spcPct val="100000"/>
        </a:lnSpc>
        <a:spcBef>
          <a:spcPts val="500"/>
        </a:spcBef>
        <a:spcAft>
          <a:spcPts val="600"/>
        </a:spcAft>
        <a:buClr>
          <a:srgbClr val="DADADA"/>
        </a:buClr>
        <a:buSzPct val="70000"/>
        <a:buFont typeface="Wingdings 2"/>
        <a:buChar char=""/>
        <a:tabLst/>
        <a:defRPr lang="hu-HU" sz="2000" b="0" i="0" u="none" strike="noStrike" kern="1200" cap="none" spc="0" baseline="0">
          <a:solidFill>
            <a:srgbClr val="DADADA"/>
          </a:solidFill>
          <a:effectLst>
            <a:outerShdw dist="25403" dir="14639867">
              <a:srgbClr val="000000"/>
            </a:outerShdw>
          </a:effectLst>
          <a:uFillTx/>
          <a:latin typeface="Calisto MT"/>
        </a:defRPr>
      </a:lvl1pPr>
      <a:lvl2pPr marL="719998" marR="0" lvl="1" indent="-270004" algn="l" defTabSz="457200" rtl="0" fontAlgn="auto" hangingPunct="1">
        <a:lnSpc>
          <a:spcPct val="100000"/>
        </a:lnSpc>
        <a:spcBef>
          <a:spcPts val="400"/>
        </a:spcBef>
        <a:spcAft>
          <a:spcPts val="600"/>
        </a:spcAft>
        <a:buClr>
          <a:srgbClr val="DADADA"/>
        </a:buClr>
        <a:buSzPct val="70000"/>
        <a:buFont typeface="Wingdings 2"/>
        <a:buChar char=""/>
        <a:tabLst/>
        <a:defRPr lang="hu-HU" sz="1800" b="0" i="0" u="none" strike="noStrike" kern="1200" cap="none" spc="0" baseline="0">
          <a:solidFill>
            <a:srgbClr val="DADADA"/>
          </a:solidFill>
          <a:effectLst>
            <a:outerShdw dist="25403" dir="14639867">
              <a:srgbClr val="000000"/>
            </a:outerShdw>
          </a:effectLst>
          <a:uFillTx/>
          <a:latin typeface="Calisto MT"/>
        </a:defRPr>
      </a:lvl2pPr>
      <a:lvl3pPr marL="1026002" marR="0" lvl="2" indent="-215999" algn="l" defTabSz="457200" rtl="0" fontAlgn="auto" hangingPunct="1">
        <a:lnSpc>
          <a:spcPct val="100000"/>
        </a:lnSpc>
        <a:spcBef>
          <a:spcPts val="400"/>
        </a:spcBef>
        <a:spcAft>
          <a:spcPts val="600"/>
        </a:spcAft>
        <a:buClr>
          <a:srgbClr val="DADADA"/>
        </a:buClr>
        <a:buSzPct val="70000"/>
        <a:buFont typeface="Wingdings 2"/>
        <a:buChar char=""/>
        <a:tabLst/>
        <a:defRPr lang="hu-HU" sz="1600" b="0" i="0" u="none" strike="noStrike" kern="1200" cap="none" spc="0" baseline="0">
          <a:solidFill>
            <a:srgbClr val="DADADA"/>
          </a:solidFill>
          <a:effectLst>
            <a:outerShdw dist="25403" dir="14639867">
              <a:srgbClr val="000000"/>
            </a:outerShdw>
          </a:effectLst>
          <a:uFillTx/>
          <a:latin typeface="Calisto MT"/>
        </a:defRPr>
      </a:lvl3pPr>
      <a:lvl4pPr marL="1386001" marR="0" lvl="3" indent="-215999" algn="l" defTabSz="457200" rtl="0" fontAlgn="auto" hangingPunct="1">
        <a:lnSpc>
          <a:spcPct val="100000"/>
        </a:lnSpc>
        <a:spcBef>
          <a:spcPts val="300"/>
        </a:spcBef>
        <a:spcAft>
          <a:spcPts val="600"/>
        </a:spcAft>
        <a:buClr>
          <a:srgbClr val="DADADA"/>
        </a:buClr>
        <a:buSzPct val="70000"/>
        <a:buFont typeface="Wingdings 2"/>
        <a:buChar char=""/>
        <a:tabLst/>
        <a:defRPr lang="hu-HU" sz="1400" b="0" i="0" u="none" strike="noStrike" kern="1200" cap="none" spc="0" baseline="0">
          <a:solidFill>
            <a:srgbClr val="DADADA"/>
          </a:solidFill>
          <a:effectLst>
            <a:outerShdw dist="25403" dir="14639867">
              <a:srgbClr val="000000"/>
            </a:outerShdw>
          </a:effectLst>
          <a:uFillTx/>
          <a:latin typeface="Calisto MT"/>
        </a:defRPr>
      </a:lvl4pPr>
      <a:lvl5pPr marL="1674001" marR="0" lvl="4" indent="-215999" algn="l" defTabSz="457200" rtl="0" fontAlgn="auto" hangingPunct="1">
        <a:lnSpc>
          <a:spcPct val="100000"/>
        </a:lnSpc>
        <a:spcBef>
          <a:spcPts val="300"/>
        </a:spcBef>
        <a:spcAft>
          <a:spcPts val="600"/>
        </a:spcAft>
        <a:buClr>
          <a:srgbClr val="DADADA"/>
        </a:buClr>
        <a:buSzPct val="70000"/>
        <a:buFont typeface="Wingdings 2"/>
        <a:buChar char=""/>
        <a:tabLst/>
        <a:defRPr lang="hu-HU" sz="1400" b="0" i="0" u="none" strike="noStrike" kern="1200" cap="none" spc="0" baseline="0">
          <a:solidFill>
            <a:srgbClr val="DADADA"/>
          </a:solidFill>
          <a:effectLst>
            <a:outerShdw dist="25403" dir="14639867">
              <a:srgbClr val="000000"/>
            </a:outerShdw>
          </a:effectLst>
          <a:uFillTx/>
          <a:latin typeface="Calisto MT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5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5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5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5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41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5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5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5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5">
            <a:extLst>
              <a:ext uri="{FF2B5EF4-FFF2-40B4-BE49-F238E27FC236}">
                <a16:creationId xmlns:a16="http://schemas.microsoft.com/office/drawing/2014/main" id="{F67C400A-23D0-4270-9B7E-CACD512D31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5770"/>
            <a:ext cx="12207953" cy="6324603"/>
          </a:xfrm>
          <a:prstGeom prst="rect">
            <a:avLst/>
          </a:prstGeom>
          <a:noFill/>
          <a:ln cap="rnd">
            <a:noFill/>
          </a:ln>
        </p:spPr>
      </p:pic>
      <p:sp>
        <p:nvSpPr>
          <p:cNvPr id="3" name="Szabadkézi sokszög 8">
            <a:extLst>
              <a:ext uri="{FF2B5EF4-FFF2-40B4-BE49-F238E27FC236}">
                <a16:creationId xmlns:a16="http://schemas.microsoft.com/office/drawing/2014/main" id="{C0017318-ADA6-4F9E-B5A6-F0D5069D3278}"/>
              </a:ext>
            </a:extLst>
          </p:cNvPr>
          <p:cNvSpPr/>
          <p:nvPr/>
        </p:nvSpPr>
        <p:spPr>
          <a:xfrm>
            <a:off x="0" y="1856"/>
            <a:ext cx="12191996" cy="6856143"/>
          </a:xfrm>
          <a:custGeom>
            <a:avLst/>
            <a:gdLst>
              <a:gd name="f0" fmla="val w"/>
              <a:gd name="f1" fmla="val h"/>
              <a:gd name="f2" fmla="val 0"/>
              <a:gd name="f3" fmla="val 12192000"/>
              <a:gd name="f4" fmla="val 6856147"/>
              <a:gd name="f5" fmla="val 6081773"/>
              <a:gd name="f6" fmla="val 4033843"/>
              <a:gd name="f7" fmla="val 6142793"/>
              <a:gd name="f8" fmla="val 6228120"/>
              <a:gd name="f9" fmla="val 6289139"/>
              <a:gd name="f10" fmla="val 4056416"/>
              <a:gd name="f11" fmla="val 6325851"/>
              <a:gd name="f12" fmla="val 4101560"/>
              <a:gd name="f13" fmla="val 6362562"/>
              <a:gd name="f14" fmla="val 4146705"/>
              <a:gd name="f15" fmla="val 6380918"/>
              <a:gd name="f16" fmla="val 4199043"/>
              <a:gd name="f17" fmla="val 4258574"/>
              <a:gd name="f18" fmla="val 4400457"/>
              <a:gd name="f19" fmla="val 6290628"/>
              <a:gd name="f20" fmla="val 4471398"/>
              <a:gd name="f21" fmla="val 6110050"/>
              <a:gd name="f22" fmla="val 10030183"/>
              <a:gd name="f23" fmla="val 3566523"/>
              <a:gd name="f24" fmla="val 5837640"/>
              <a:gd name="f25" fmla="val 11915835"/>
              <a:gd name="f26" fmla="val 5267628"/>
              <a:gd name="f27" fmla="val 11034773"/>
              <a:gd name="f28" fmla="val 4987832"/>
              <a:gd name="f29" fmla="val 11647945"/>
              <a:gd name="f30" fmla="val 4417820"/>
              <a:gd name="f31" fmla="val 4136535"/>
              <a:gd name="f32" fmla="val 5077183"/>
              <a:gd name="f33" fmla="val 4996761"/>
              <a:gd name="f34" fmla="val 6223655"/>
              <a:gd name="f35" fmla="val 6328084"/>
              <a:gd name="f36" fmla="val 5065222"/>
              <a:gd name="f37" fmla="val 6395056"/>
              <a:gd name="f38" fmla="val 5202144"/>
              <a:gd name="f39" fmla="val 6462029"/>
              <a:gd name="f40" fmla="val 5339066"/>
              <a:gd name="f41" fmla="val 6504940"/>
              <a:gd name="f42" fmla="val 5550898"/>
              <a:gd name="f43" fmla="val 6523793"/>
              <a:gd name="f44" fmla="val 7567078"/>
              <a:gd name="f45" fmla="val 7519453"/>
              <a:gd name="f46" fmla="val 5392148"/>
              <a:gd name="f47" fmla="val 7373105"/>
              <a:gd name="f48" fmla="val 5029503"/>
              <a:gd name="f49" fmla="val 7128035"/>
              <a:gd name="f50" fmla="val 4749707"/>
              <a:gd name="f51" fmla="val 7300675"/>
              <a:gd name="f52" fmla="val 4628660"/>
              <a:gd name="f53" fmla="val 7386996"/>
              <a:gd name="f54" fmla="val 4460980"/>
              <a:gd name="f55" fmla="val 4246668"/>
              <a:gd name="f56" fmla="val 4052199"/>
              <a:gd name="f57" fmla="val 7313573"/>
              <a:gd name="f58" fmla="val 3890224"/>
              <a:gd name="f59" fmla="val 7166730"/>
              <a:gd name="f60" fmla="val 3760744"/>
              <a:gd name="f61" fmla="val 7019886"/>
              <a:gd name="f62" fmla="val 3631263"/>
              <a:gd name="f63" fmla="val 6817976"/>
              <a:gd name="f64" fmla="val 6561000"/>
              <a:gd name="f65" fmla="val 2886434"/>
              <a:gd name="f66" fmla="val 4772086"/>
              <a:gd name="f67" fmla="val 3891024"/>
              <a:gd name="f68" fmla="val 4504196"/>
              <a:gd name="f69" fmla="val 118230"/>
              <a:gd name="f70" fmla="val 890648"/>
              <a:gd name="f71" fmla="val 1865473"/>
              <a:gd name="f72" fmla="val 2636403"/>
              <a:gd name="f73" fmla="val 1633301"/>
              <a:gd name="f74" fmla="val 1377316"/>
              <a:gd name="f75" fmla="val 4331500"/>
              <a:gd name="f76" fmla="val 1121332"/>
              <a:gd name="f77" fmla="val 8806518"/>
              <a:gd name="f78" fmla="val 3530804"/>
              <a:gd name="f79" fmla="val 8448338"/>
              <a:gd name="f80" fmla="val 8177471"/>
              <a:gd name="f81" fmla="val 3594800"/>
              <a:gd name="f82" fmla="val 7993917"/>
              <a:gd name="f83" fmla="val 3722793"/>
              <a:gd name="f84" fmla="val 7810362"/>
              <a:gd name="f85" fmla="val 3850785"/>
              <a:gd name="f86" fmla="val 7718585"/>
              <a:gd name="f87" fmla="val 4040789"/>
              <a:gd name="f88" fmla="val 4292804"/>
              <a:gd name="f89" fmla="val 4422781"/>
              <a:gd name="f90" fmla="val 7747854"/>
              <a:gd name="f91" fmla="val 4530433"/>
              <a:gd name="f92" fmla="val 7806393"/>
              <a:gd name="f93" fmla="val 4615761"/>
              <a:gd name="f94" fmla="val 7864932"/>
              <a:gd name="f95" fmla="val 4701090"/>
              <a:gd name="f96" fmla="val 7933889"/>
              <a:gd name="f97" fmla="val 4766822"/>
              <a:gd name="f98" fmla="val 8013264"/>
              <a:gd name="f99" fmla="val 4812959"/>
              <a:gd name="f100" fmla="val 8092639"/>
              <a:gd name="f101" fmla="val 4859095"/>
              <a:gd name="f102" fmla="val 8192850"/>
              <a:gd name="f103" fmla="val 4906472"/>
              <a:gd name="f104" fmla="val 8313897"/>
              <a:gd name="f105" fmla="val 4955089"/>
              <a:gd name="f106" fmla="val 8447842"/>
              <a:gd name="f107" fmla="val 5009660"/>
              <a:gd name="f108" fmla="val 8530442"/>
              <a:gd name="f109" fmla="val 5052324"/>
              <a:gd name="f110" fmla="val 8561696"/>
              <a:gd name="f111" fmla="val 5083082"/>
              <a:gd name="f112" fmla="val 8592950"/>
              <a:gd name="f113" fmla="val 5113839"/>
              <a:gd name="f114" fmla="val 8608577"/>
              <a:gd name="f115" fmla="val 5146085"/>
              <a:gd name="f116" fmla="val 5179820"/>
              <a:gd name="f117" fmla="val 5215539"/>
              <a:gd name="f118" fmla="val 8592453"/>
              <a:gd name="f119" fmla="val 5245800"/>
              <a:gd name="f120" fmla="val 8560208"/>
              <a:gd name="f121" fmla="val 5270605"/>
              <a:gd name="f122" fmla="val 8527961"/>
              <a:gd name="f123" fmla="val 5295410"/>
              <a:gd name="f124" fmla="val 8488026"/>
              <a:gd name="f125" fmla="val 5307812"/>
              <a:gd name="f126" fmla="val 8440401"/>
              <a:gd name="f127" fmla="val 8343166"/>
              <a:gd name="f128" fmla="val 8241716"/>
              <a:gd name="f129" fmla="val 5275070"/>
              <a:gd name="f130" fmla="val 8136048"/>
              <a:gd name="f131" fmla="val 5209585"/>
              <a:gd name="f132" fmla="val 8030380"/>
              <a:gd name="f133" fmla="val 5144101"/>
              <a:gd name="f134" fmla="val 7941827"/>
              <a:gd name="f135" fmla="val 5055796"/>
              <a:gd name="f136" fmla="val 7870389"/>
              <a:gd name="f137" fmla="val 4944671"/>
              <a:gd name="f138" fmla="val 7624823"/>
              <a:gd name="f139" fmla="val 5703695"/>
              <a:gd name="f140" fmla="val 7915533"/>
              <a:gd name="f141" fmla="val 5817796"/>
              <a:gd name="f142" fmla="val 8261807"/>
              <a:gd name="f143" fmla="val 5874847"/>
              <a:gd name="f144" fmla="val 8663643"/>
              <a:gd name="f145" fmla="val 9021822"/>
              <a:gd name="f146" fmla="val 9293186"/>
              <a:gd name="f147" fmla="val 5811099"/>
              <a:gd name="f148" fmla="val 9477733"/>
              <a:gd name="f149" fmla="val 5683603"/>
              <a:gd name="f150" fmla="val 9662279"/>
              <a:gd name="f151" fmla="val 5556107"/>
              <a:gd name="f152" fmla="val 9754552"/>
              <a:gd name="f153" fmla="val 5370816"/>
              <a:gd name="f154" fmla="val 9754553"/>
              <a:gd name="f155" fmla="val 5127730"/>
              <a:gd name="f156" fmla="val 5011644"/>
              <a:gd name="f157" fmla="val 9731236"/>
              <a:gd name="f158" fmla="val 4909945"/>
              <a:gd name="f159" fmla="val 9684604"/>
              <a:gd name="f160" fmla="val 4822632"/>
              <a:gd name="f161" fmla="val 9637971"/>
              <a:gd name="f162" fmla="val 4735320"/>
              <a:gd name="f163" fmla="val 9567774"/>
              <a:gd name="f164" fmla="val 4663634"/>
              <a:gd name="f165" fmla="val 9474012"/>
              <a:gd name="f166" fmla="val 4607576"/>
              <a:gd name="f167" fmla="val 9380251"/>
              <a:gd name="f168" fmla="val 4551517"/>
              <a:gd name="f169" fmla="val 9246553"/>
              <a:gd name="f170" fmla="val 4489257"/>
              <a:gd name="f171" fmla="val 9072920"/>
              <a:gd name="f172" fmla="val 4420796"/>
              <a:gd name="f173" fmla="val 8915163"/>
              <a:gd name="f174" fmla="val 4359281"/>
              <a:gd name="f175" fmla="val 8817680"/>
              <a:gd name="f176" fmla="val 4314136"/>
              <a:gd name="f177" fmla="val 8780473"/>
              <a:gd name="f178" fmla="val 4285363"/>
              <a:gd name="f179" fmla="val 8743266"/>
              <a:gd name="f180" fmla="val 4256590"/>
              <a:gd name="f181" fmla="val 8724663"/>
              <a:gd name="f182" fmla="val 4228312"/>
              <a:gd name="f183" fmla="val 4200531"/>
              <a:gd name="f184" fmla="val 4111234"/>
              <a:gd name="f185" fmla="val 8783697"/>
              <a:gd name="f186" fmla="val 4066586"/>
              <a:gd name="f187" fmla="val 8901768"/>
              <a:gd name="f188" fmla="val 9114096"/>
              <a:gd name="f189" fmla="val 9302116"/>
              <a:gd name="f190" fmla="val 4177215"/>
              <a:gd name="f191" fmla="val 9465827"/>
              <a:gd name="f192" fmla="val 4398472"/>
              <a:gd name="f193" fmla="val 9715858"/>
              <a:gd name="f194" fmla="val 3682609"/>
              <a:gd name="f195" fmla="val 9437053"/>
              <a:gd name="f196" fmla="val 3581406"/>
              <a:gd name="f197" fmla="val 9133940"/>
              <a:gd name="f198" fmla="val 7915921"/>
              <a:gd name="f199" fmla="val 687400"/>
              <a:gd name="f200" fmla="val 2958517"/>
              <a:gd name="f201" fmla="val 8920511"/>
              <a:gd name="f202" fmla="val 5214393"/>
              <a:gd name="f203" fmla="val 6218983"/>
              <a:gd name="f204" fmla="val 2260513"/>
              <a:gd name="f205" fmla="val 6707140"/>
              <a:gd name="f206" fmla="val 2976377"/>
              <a:gd name="f207" fmla="val 7469139"/>
              <a:gd name="f208" fmla="val 6463061"/>
              <a:gd name="f209" fmla="val 1455353"/>
              <a:gd name="f210" fmla="val 5933233"/>
              <a:gd name="f211" fmla="val 2541738"/>
              <a:gd name="f212" fmla="val 1672642"/>
              <a:gd name="f213" fmla="val 1968314"/>
              <a:gd name="f214" fmla="val 2580434"/>
              <a:gd name="f215" fmla="val 2207183"/>
              <a:gd name="f216" fmla="val 2657824"/>
              <a:gd name="f217" fmla="val 2389250"/>
              <a:gd name="f218" fmla="val 2735215"/>
              <a:gd name="f219" fmla="val 2571316"/>
              <a:gd name="f220" fmla="val 2869904"/>
              <a:gd name="f221" fmla="val 2717912"/>
              <a:gd name="f222" fmla="val 3061893"/>
              <a:gd name="f223" fmla="val 2829037"/>
              <a:gd name="f224" fmla="val 3253881"/>
              <a:gd name="f225" fmla="val 2940162"/>
              <a:gd name="f226" fmla="val 3456535"/>
              <a:gd name="f227" fmla="val 2995724"/>
              <a:gd name="f228" fmla="val 3669856"/>
              <a:gd name="f229" fmla="val 3964535"/>
              <a:gd name="f230" fmla="val 4226720"/>
              <a:gd name="f231" fmla="val 2895017"/>
              <a:gd name="f232" fmla="val 4456412"/>
              <a:gd name="f233" fmla="val 2693603"/>
              <a:gd name="f234" fmla="val 4686103"/>
              <a:gd name="f235" fmla="val 2492189"/>
              <a:gd name="f236" fmla="val 4800950"/>
              <a:gd name="f237" fmla="val 2166752"/>
              <a:gd name="f238" fmla="val 1717291"/>
              <a:gd name="f239" fmla="val 3794871"/>
              <a:gd name="f240" fmla="val 1644365"/>
              <a:gd name="f241" fmla="val 1772357"/>
              <a:gd name="f242" fmla="val 3787429"/>
              <a:gd name="f243" fmla="val 1863390"/>
              <a:gd name="f244" fmla="val 3772547"/>
              <a:gd name="f245" fmla="val 1917464"/>
              <a:gd name="f246" fmla="val 3757664"/>
              <a:gd name="f247" fmla="val 1971539"/>
              <a:gd name="f248" fmla="val 3722442"/>
              <a:gd name="f249" fmla="val 1998576"/>
              <a:gd name="f250" fmla="val 3666879"/>
              <a:gd name="f251" fmla="val 3627192"/>
              <a:gd name="f252" fmla="val 3597425"/>
              <a:gd name="f253" fmla="val 1983693"/>
              <a:gd name="f254" fmla="val 3577582"/>
              <a:gd name="f255" fmla="val 1953927"/>
              <a:gd name="f256" fmla="val 3557738"/>
              <a:gd name="f257" fmla="val 1924162"/>
              <a:gd name="f258" fmla="val 3547817"/>
              <a:gd name="f259" fmla="val 1852724"/>
              <a:gd name="f260" fmla="val 1739615"/>
              <a:gd name="f261" fmla="*/ f0 1 12192000"/>
              <a:gd name="f262" fmla="*/ f1 1 6856147"/>
              <a:gd name="f263" fmla="val f2"/>
              <a:gd name="f264" fmla="val f3"/>
              <a:gd name="f265" fmla="val f4"/>
              <a:gd name="f266" fmla="+- f265 0 f263"/>
              <a:gd name="f267" fmla="+- f264 0 f263"/>
              <a:gd name="f268" fmla="*/ f267 1 12192000"/>
              <a:gd name="f269" fmla="*/ f266 1 6856147"/>
              <a:gd name="f270" fmla="*/ f263 1 f268"/>
              <a:gd name="f271" fmla="*/ f264 1 f268"/>
              <a:gd name="f272" fmla="*/ f263 1 f269"/>
              <a:gd name="f273" fmla="*/ f265 1 f269"/>
              <a:gd name="f274" fmla="*/ f270 f261 1"/>
              <a:gd name="f275" fmla="*/ f271 f261 1"/>
              <a:gd name="f276" fmla="*/ f273 f262 1"/>
              <a:gd name="f277" fmla="*/ f272 f262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274" t="f277" r="f275" b="f276"/>
            <a:pathLst>
              <a:path w="12192000" h="6856147">
                <a:moveTo>
                  <a:pt x="f5" y="f6"/>
                </a:moveTo>
                <a:lnTo>
                  <a:pt x="f7" y="f6"/>
                </a:lnTo>
                <a:cubicBezTo>
                  <a:pt x="f8" y="f6"/>
                  <a:pt x="f9" y="f10"/>
                  <a:pt x="f11" y="f12"/>
                </a:cubicBezTo>
                <a:cubicBezTo>
                  <a:pt x="f13" y="f14"/>
                  <a:pt x="f15" y="f16"/>
                  <a:pt x="f15" y="f17"/>
                </a:cubicBezTo>
                <a:cubicBezTo>
                  <a:pt x="f15" y="f18"/>
                  <a:pt x="f19" y="f20"/>
                  <a:pt x="f21" y="f20"/>
                </a:cubicBezTo>
                <a:lnTo>
                  <a:pt x="f5" y="f20"/>
                </a:lnTo>
                <a:close/>
                <a:moveTo>
                  <a:pt x="f22" y="f23"/>
                </a:moveTo>
                <a:lnTo>
                  <a:pt x="f22" y="f24"/>
                </a:lnTo>
                <a:lnTo>
                  <a:pt x="f25" y="f24"/>
                </a:lnTo>
                <a:lnTo>
                  <a:pt x="f25" y="f26"/>
                </a:lnTo>
                <a:lnTo>
                  <a:pt x="f27" y="f26"/>
                </a:lnTo>
                <a:lnTo>
                  <a:pt x="f27" y="f28"/>
                </a:lnTo>
                <a:lnTo>
                  <a:pt x="f29" y="f28"/>
                </a:lnTo>
                <a:lnTo>
                  <a:pt x="f29" y="f30"/>
                </a:lnTo>
                <a:lnTo>
                  <a:pt x="f27" y="f30"/>
                </a:lnTo>
                <a:lnTo>
                  <a:pt x="f27" y="f31"/>
                </a:lnTo>
                <a:lnTo>
                  <a:pt x="f25" y="f31"/>
                </a:lnTo>
                <a:lnTo>
                  <a:pt x="f25" y="f23"/>
                </a:lnTo>
                <a:close/>
                <a:moveTo>
                  <a:pt x="f32" y="f23"/>
                </a:moveTo>
                <a:lnTo>
                  <a:pt x="f32" y="f24"/>
                </a:lnTo>
                <a:lnTo>
                  <a:pt x="f5" y="f24"/>
                </a:lnTo>
                <a:lnTo>
                  <a:pt x="f5" y="f33"/>
                </a:lnTo>
                <a:cubicBezTo>
                  <a:pt x="f34" y="f33"/>
                  <a:pt x="f35" y="f36"/>
                  <a:pt x="f37" y="f38"/>
                </a:cubicBezTo>
                <a:cubicBezTo>
                  <a:pt x="f39" y="f40"/>
                  <a:pt x="f41" y="f42"/>
                  <a:pt x="f43" y="f24"/>
                </a:cubicBezTo>
                <a:lnTo>
                  <a:pt x="f44" y="f24"/>
                </a:lnTo>
                <a:cubicBezTo>
                  <a:pt x="f45" y="f46"/>
                  <a:pt x="f47" y="f48"/>
                  <a:pt x="f49" y="f50"/>
                </a:cubicBezTo>
                <a:cubicBezTo>
                  <a:pt x="f51" y="f52"/>
                  <a:pt x="f53" y="f54"/>
                  <a:pt x="f53" y="f55"/>
                </a:cubicBezTo>
                <a:cubicBezTo>
                  <a:pt x="f53" y="f56"/>
                  <a:pt x="f57" y="f58"/>
                  <a:pt x="f59" y="f60"/>
                </a:cubicBezTo>
                <a:cubicBezTo>
                  <a:pt x="f61" y="f62"/>
                  <a:pt x="f63" y="f23"/>
                  <a:pt x="f64" y="f23"/>
                </a:cubicBezTo>
                <a:close/>
                <a:moveTo>
                  <a:pt x="f65" y="f23"/>
                </a:moveTo>
                <a:lnTo>
                  <a:pt x="f65" y="f24"/>
                </a:lnTo>
                <a:lnTo>
                  <a:pt x="f66" y="f24"/>
                </a:lnTo>
                <a:lnTo>
                  <a:pt x="f66" y="f26"/>
                </a:lnTo>
                <a:lnTo>
                  <a:pt x="f67" y="f26"/>
                </a:lnTo>
                <a:lnTo>
                  <a:pt x="f67" y="f28"/>
                </a:lnTo>
                <a:lnTo>
                  <a:pt x="f68" y="f28"/>
                </a:lnTo>
                <a:lnTo>
                  <a:pt x="f68" y="f30"/>
                </a:lnTo>
                <a:lnTo>
                  <a:pt x="f67" y="f30"/>
                </a:lnTo>
                <a:lnTo>
                  <a:pt x="f67" y="f31"/>
                </a:lnTo>
                <a:lnTo>
                  <a:pt x="f66" y="f31"/>
                </a:lnTo>
                <a:lnTo>
                  <a:pt x="f66" y="f23"/>
                </a:lnTo>
                <a:close/>
                <a:moveTo>
                  <a:pt x="f69" y="f23"/>
                </a:moveTo>
                <a:lnTo>
                  <a:pt x="f70" y="f24"/>
                </a:lnTo>
                <a:lnTo>
                  <a:pt x="f71" y="f24"/>
                </a:lnTo>
                <a:lnTo>
                  <a:pt x="f72" y="f23"/>
                </a:lnTo>
                <a:lnTo>
                  <a:pt x="f73" y="f23"/>
                </a:lnTo>
                <a:lnTo>
                  <a:pt x="f74" y="f75"/>
                </a:lnTo>
                <a:lnTo>
                  <a:pt x="f76" y="f23"/>
                </a:lnTo>
                <a:close/>
                <a:moveTo>
                  <a:pt x="f77" y="f78"/>
                </a:moveTo>
                <a:cubicBezTo>
                  <a:pt x="f79" y="f78"/>
                  <a:pt x="f80" y="f81"/>
                  <a:pt x="f82" y="f83"/>
                </a:cubicBezTo>
                <a:cubicBezTo>
                  <a:pt x="f84" y="f85"/>
                  <a:pt x="f86" y="f87"/>
                  <a:pt x="f86" y="f88"/>
                </a:cubicBezTo>
                <a:cubicBezTo>
                  <a:pt x="f86" y="f89"/>
                  <a:pt x="f90" y="f91"/>
                  <a:pt x="f92" y="f93"/>
                </a:cubicBezTo>
                <a:cubicBezTo>
                  <a:pt x="f94" y="f95"/>
                  <a:pt x="f96" y="f97"/>
                  <a:pt x="f98" y="f99"/>
                </a:cubicBezTo>
                <a:cubicBezTo>
                  <a:pt x="f100" y="f101"/>
                  <a:pt x="f102" y="f103"/>
                  <a:pt x="f104" y="f105"/>
                </a:cubicBezTo>
                <a:cubicBezTo>
                  <a:pt x="f106" y="f107"/>
                  <a:pt x="f108" y="f109"/>
                  <a:pt x="f110" y="f111"/>
                </a:cubicBezTo>
                <a:cubicBezTo>
                  <a:pt x="f112" y="f113"/>
                  <a:pt x="f114" y="f115"/>
                  <a:pt x="f114" y="f116"/>
                </a:cubicBezTo>
                <a:cubicBezTo>
                  <a:pt x="f114" y="f117"/>
                  <a:pt x="f118" y="f119"/>
                  <a:pt x="f120" y="f121"/>
                </a:cubicBezTo>
                <a:cubicBezTo>
                  <a:pt x="f122" y="f123"/>
                  <a:pt x="f124" y="f125"/>
                  <a:pt x="f126" y="f125"/>
                </a:cubicBezTo>
                <a:cubicBezTo>
                  <a:pt x="f127" y="f125"/>
                  <a:pt x="f128" y="f129"/>
                  <a:pt x="f130" y="f131"/>
                </a:cubicBezTo>
                <a:cubicBezTo>
                  <a:pt x="f132" y="f133"/>
                  <a:pt x="f134" y="f135"/>
                  <a:pt x="f136" y="f137"/>
                </a:cubicBezTo>
                <a:lnTo>
                  <a:pt x="f138" y="f139"/>
                </a:lnTo>
                <a:cubicBezTo>
                  <a:pt x="f140" y="f141"/>
                  <a:pt x="f142" y="f143"/>
                  <a:pt x="f144" y="f143"/>
                </a:cubicBezTo>
                <a:cubicBezTo>
                  <a:pt x="f145" y="f143"/>
                  <a:pt x="f146" y="f147"/>
                  <a:pt x="f148" y="f149"/>
                </a:cubicBezTo>
                <a:cubicBezTo>
                  <a:pt x="f150" y="f151"/>
                  <a:pt x="f152" y="f153"/>
                  <a:pt x="f154" y="f155"/>
                </a:cubicBezTo>
                <a:cubicBezTo>
                  <a:pt x="f152" y="f156"/>
                  <a:pt x="f157" y="f158"/>
                  <a:pt x="f159" y="f160"/>
                </a:cubicBezTo>
                <a:cubicBezTo>
                  <a:pt x="f161" y="f162"/>
                  <a:pt x="f163" y="f164"/>
                  <a:pt x="f165" y="f166"/>
                </a:cubicBezTo>
                <a:cubicBezTo>
                  <a:pt x="f167" y="f168"/>
                  <a:pt x="f169" y="f170"/>
                  <a:pt x="f171" y="f172"/>
                </a:cubicBezTo>
                <a:cubicBezTo>
                  <a:pt x="f173" y="f174"/>
                  <a:pt x="f175" y="f176"/>
                  <a:pt x="f177" y="f178"/>
                </a:cubicBezTo>
                <a:cubicBezTo>
                  <a:pt x="f179" y="f180"/>
                  <a:pt x="f181" y="f182"/>
                  <a:pt x="f181" y="f183"/>
                </a:cubicBezTo>
                <a:cubicBezTo>
                  <a:pt x="f181" y="f184"/>
                  <a:pt x="f185" y="f186"/>
                  <a:pt x="f187" y="f186"/>
                </a:cubicBezTo>
                <a:cubicBezTo>
                  <a:pt x="f188" y="f186"/>
                  <a:pt x="f189" y="f190"/>
                  <a:pt x="f191" y="f192"/>
                </a:cubicBezTo>
                <a:lnTo>
                  <a:pt x="f193" y="f194"/>
                </a:lnTo>
                <a:cubicBezTo>
                  <a:pt x="f195" y="f196"/>
                  <a:pt x="f197" y="f78"/>
                  <a:pt x="f77" y="f78"/>
                </a:cubicBezTo>
                <a:close/>
                <a:moveTo>
                  <a:pt x="f198" y="f199"/>
                </a:moveTo>
                <a:lnTo>
                  <a:pt x="f198" y="f200"/>
                </a:lnTo>
                <a:lnTo>
                  <a:pt x="f201" y="f200"/>
                </a:lnTo>
                <a:lnTo>
                  <a:pt x="f201" y="f199"/>
                </a:lnTo>
                <a:close/>
                <a:moveTo>
                  <a:pt x="f202" y="f199"/>
                </a:moveTo>
                <a:lnTo>
                  <a:pt x="f202" y="f200"/>
                </a:lnTo>
                <a:lnTo>
                  <a:pt x="f203" y="f200"/>
                </a:lnTo>
                <a:lnTo>
                  <a:pt x="f203" y="f204"/>
                </a:lnTo>
                <a:lnTo>
                  <a:pt x="f205" y="f206"/>
                </a:lnTo>
                <a:lnTo>
                  <a:pt x="f207" y="f206"/>
                </a:lnTo>
                <a:lnTo>
                  <a:pt x="f207" y="f199"/>
                </a:lnTo>
                <a:lnTo>
                  <a:pt x="f208" y="f199"/>
                </a:lnTo>
                <a:lnTo>
                  <a:pt x="f208" y="f209"/>
                </a:lnTo>
                <a:lnTo>
                  <a:pt x="f210" y="f199"/>
                </a:lnTo>
                <a:close/>
                <a:moveTo>
                  <a:pt x="f211" y="f199"/>
                </a:moveTo>
                <a:lnTo>
                  <a:pt x="f211" y="f212"/>
                </a:lnTo>
                <a:cubicBezTo>
                  <a:pt x="f211" y="f213"/>
                  <a:pt x="f214" y="f215"/>
                  <a:pt x="f216" y="f217"/>
                </a:cubicBezTo>
                <a:cubicBezTo>
                  <a:pt x="f218" y="f219"/>
                  <a:pt x="f220" y="f221"/>
                  <a:pt x="f222" y="f223"/>
                </a:cubicBezTo>
                <a:cubicBezTo>
                  <a:pt x="f224" y="f225"/>
                  <a:pt x="f226" y="f227"/>
                  <a:pt x="f228" y="f227"/>
                </a:cubicBezTo>
                <a:cubicBezTo>
                  <a:pt x="f229" y="f227"/>
                  <a:pt x="f230" y="f231"/>
                  <a:pt x="f232" y="f233"/>
                </a:cubicBezTo>
                <a:cubicBezTo>
                  <a:pt x="f234" y="f235"/>
                  <a:pt x="f236" y="f237"/>
                  <a:pt x="f236" y="f238"/>
                </a:cubicBezTo>
                <a:lnTo>
                  <a:pt x="f236" y="f199"/>
                </a:lnTo>
                <a:lnTo>
                  <a:pt x="f239" y="f199"/>
                </a:lnTo>
                <a:lnTo>
                  <a:pt x="f239" y="f240"/>
                </a:lnTo>
                <a:cubicBezTo>
                  <a:pt x="f239" y="f241"/>
                  <a:pt x="f242" y="f243"/>
                  <a:pt x="f244" y="f245"/>
                </a:cubicBezTo>
                <a:cubicBezTo>
                  <a:pt x="f246" y="f247"/>
                  <a:pt x="f248" y="f249"/>
                  <a:pt x="f250" y="f249"/>
                </a:cubicBezTo>
                <a:cubicBezTo>
                  <a:pt x="f251" y="f249"/>
                  <a:pt x="f252" y="f253"/>
                  <a:pt x="f254" y="f255"/>
                </a:cubicBezTo>
                <a:cubicBezTo>
                  <a:pt x="f256" y="f257"/>
                  <a:pt x="f258" y="f259"/>
                  <a:pt x="f258" y="f260"/>
                </a:cubicBezTo>
                <a:lnTo>
                  <a:pt x="f258" y="f199"/>
                </a:lnTo>
                <a:close/>
                <a:moveTo>
                  <a:pt x="f2" y="f2"/>
                </a:moveTo>
                <a:lnTo>
                  <a:pt x="f3" y="f2"/>
                </a:lnTo>
                <a:lnTo>
                  <a:pt x="f3" y="f4"/>
                </a:lnTo>
                <a:lnTo>
                  <a:pt x="f2" y="f4"/>
                </a:lnTo>
                <a:close/>
              </a:path>
            </a:pathLst>
          </a:custGeom>
          <a:solidFill>
            <a:srgbClr val="FFFFFF"/>
          </a:solidFill>
          <a:ln w="12701" cap="flat">
            <a:solidFill>
              <a:srgbClr val="FFFFF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hu-HU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</p:spTree>
  </p:cSld>
  <p:clrMapOvr>
    <a:masterClrMapping/>
  </p:clrMapOvr>
  <p:transition spd="slow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zövegdoboz 1">
            <a:extLst>
              <a:ext uri="{FF2B5EF4-FFF2-40B4-BE49-F238E27FC236}">
                <a16:creationId xmlns:a16="http://schemas.microsoft.com/office/drawing/2014/main" id="{56ED696C-16B5-409D-B83F-42BF71C2064A}"/>
              </a:ext>
            </a:extLst>
          </p:cNvPr>
          <p:cNvSpPr txBox="1"/>
          <p:nvPr/>
        </p:nvSpPr>
        <p:spPr>
          <a:xfrm>
            <a:off x="955337" y="1862961"/>
            <a:ext cx="6396986" cy="4339650"/>
          </a:xfrm>
          <a:prstGeom prst="rect">
            <a:avLst/>
          </a:prstGeom>
          <a:noFill/>
          <a:ln cap="rnd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5400" b="0" i="0" u="none" strike="noStrike" kern="1200" cap="none" spc="0" baseline="0">
                <a:solidFill>
                  <a:srgbClr val="FFFFFF"/>
                </a:solidFill>
                <a:uFillTx/>
                <a:latin typeface="Impact"/>
                <a:ea typeface="Calisto MT"/>
                <a:cs typeface="Calisto MT"/>
              </a:rPr>
              <a:t>Optimized tables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5400" b="0" i="0" u="none" strike="noStrike" kern="1200" cap="none" spc="0" baseline="0">
                <a:solidFill>
                  <a:srgbClr val="FFFFFF"/>
                </a:solidFill>
                <a:uFillTx/>
                <a:latin typeface="Impact"/>
                <a:ea typeface="Calisto MT"/>
                <a:cs typeface="Calisto MT"/>
              </a:rPr>
              <a:t>Complex keys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5400" b="0" i="0" u="none" strike="noStrike" kern="1200" cap="none" spc="0" baseline="0">
                <a:solidFill>
                  <a:srgbClr val="FFFFFF"/>
                </a:solidFill>
                <a:uFillTx/>
                <a:latin typeface="Impact"/>
                <a:ea typeface="Calisto MT"/>
                <a:cs typeface="Calisto MT"/>
              </a:rPr>
              <a:t>Procedures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5400" b="0" i="0" u="none" strike="noStrike" kern="1200" cap="none" spc="0" baseline="0">
                <a:solidFill>
                  <a:srgbClr val="FFFFFF"/>
                </a:solidFill>
                <a:uFillTx/>
                <a:latin typeface="Impact"/>
                <a:ea typeface="Calisto MT"/>
                <a:cs typeface="Calisto MT"/>
              </a:rPr>
              <a:t>Events</a:t>
            </a:r>
          </a:p>
          <a:p>
            <a:pPr marL="685800" marR="0" lvl="0" indent="-68580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Calibri"/>
              <a:buChar char="-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6000" b="0" i="0" u="none" strike="noStrike" kern="1200" cap="none" spc="0" baseline="0">
              <a:solidFill>
                <a:srgbClr val="FFFFFF"/>
              </a:solidFill>
              <a:uFillTx/>
              <a:latin typeface="Impact"/>
            </a:endParaRPr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09B923A9-5C11-4DE6-B2DD-BE1309C968D9}"/>
              </a:ext>
            </a:extLst>
          </p:cNvPr>
          <p:cNvSpPr txBox="1"/>
          <p:nvPr/>
        </p:nvSpPr>
        <p:spPr>
          <a:xfrm>
            <a:off x="955035" y="372325"/>
            <a:ext cx="7779834" cy="1015660"/>
          </a:xfrm>
          <a:prstGeom prst="rect">
            <a:avLst/>
          </a:prstGeom>
          <a:noFill/>
          <a:ln cap="rnd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hu-HU" sz="6000" b="0" i="0" u="none" strike="noStrike" kern="1200" cap="none" spc="0" baseline="0">
                <a:solidFill>
                  <a:srgbClr val="FFFFFF"/>
                </a:solidFill>
                <a:uFillTx/>
                <a:latin typeface="Impact"/>
                <a:ea typeface="Calisto MT"/>
                <a:cs typeface="Calisto MT"/>
              </a:rPr>
              <a:t>Features</a:t>
            </a:r>
            <a:endParaRPr lang="hu-HU" sz="6000" b="0" i="0" u="none" strike="noStrike" kern="1200" cap="none" spc="0" baseline="0">
              <a:solidFill>
                <a:srgbClr val="FFFFFF"/>
              </a:solidFill>
              <a:uFillTx/>
              <a:latin typeface="Impact"/>
            </a:endParaRPr>
          </a:p>
        </p:txBody>
      </p:sp>
      <p:pic>
        <p:nvPicPr>
          <p:cNvPr id="4" name="Kép 3" descr="Load SQL file into MySQL in a few simple Steps.">
            <a:extLst>
              <a:ext uri="{FF2B5EF4-FFF2-40B4-BE49-F238E27FC236}">
                <a16:creationId xmlns:a16="http://schemas.microsoft.com/office/drawing/2014/main" id="{967DADD4-AC58-45FB-A789-26A1AA0A26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7999" y="1864489"/>
            <a:ext cx="4402232" cy="4411879"/>
          </a:xfrm>
          <a:prstGeom prst="rect">
            <a:avLst/>
          </a:prstGeom>
          <a:noFill/>
          <a:ln cap="rnd"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2" descr="A képen tér, Univerzum, Világűr, galaxis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7C72796E-0B53-460E-8FC7-02D50B527F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6" cy="6858000"/>
          </a:xfrm>
          <a:prstGeom prst="rect">
            <a:avLst/>
          </a:prstGeom>
          <a:noFill/>
          <a:ln cap="rnd">
            <a:noFill/>
          </a:ln>
        </p:spPr>
      </p:pic>
      <p:sp>
        <p:nvSpPr>
          <p:cNvPr id="3" name="Szövegdoboz 3">
            <a:extLst>
              <a:ext uri="{FF2B5EF4-FFF2-40B4-BE49-F238E27FC236}">
                <a16:creationId xmlns:a16="http://schemas.microsoft.com/office/drawing/2014/main" id="{5C3BC424-7A2D-4939-826B-4161DB196035}"/>
              </a:ext>
            </a:extLst>
          </p:cNvPr>
          <p:cNvSpPr txBox="1"/>
          <p:nvPr/>
        </p:nvSpPr>
        <p:spPr>
          <a:xfrm>
            <a:off x="2135690" y="2647169"/>
            <a:ext cx="7920624" cy="1569659"/>
          </a:xfrm>
          <a:prstGeom prst="rect">
            <a:avLst/>
          </a:prstGeom>
          <a:noFill/>
          <a:ln cap="rnd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hu-HU" sz="9600" b="0" i="0" u="none" strike="noStrike" kern="1200" cap="none" spc="0" baseline="0">
                <a:solidFill>
                  <a:srgbClr val="FFFFFF"/>
                </a:solidFill>
                <a:uFillTx/>
                <a:latin typeface="Impact"/>
              </a:rPr>
              <a:t>BACKEND</a:t>
            </a:r>
          </a:p>
        </p:txBody>
      </p:sp>
    </p:spTree>
  </p:cSld>
  <p:clrMapOvr>
    <a:masterClrMapping/>
  </p:clrMapOvr>
  <p:transition spd="slow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zövegdoboz 2">
            <a:extLst>
              <a:ext uri="{FF2B5EF4-FFF2-40B4-BE49-F238E27FC236}">
                <a16:creationId xmlns:a16="http://schemas.microsoft.com/office/drawing/2014/main" id="{F00C44D4-3D54-4CD3-A7EE-013360483B01}"/>
              </a:ext>
            </a:extLst>
          </p:cNvPr>
          <p:cNvSpPr txBox="1"/>
          <p:nvPr/>
        </p:nvSpPr>
        <p:spPr>
          <a:xfrm>
            <a:off x="1243126" y="2919322"/>
            <a:ext cx="6626263" cy="1015660"/>
          </a:xfrm>
          <a:prstGeom prst="rect">
            <a:avLst/>
          </a:prstGeom>
          <a:noFill/>
          <a:ln cap="rnd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hu-HU" sz="6000" b="0" i="0" u="none" strike="noStrike" kern="1200" cap="none" spc="0" baseline="0">
                <a:solidFill>
                  <a:srgbClr val="FFFFFF"/>
                </a:solidFill>
                <a:uFillTx/>
                <a:latin typeface="Impact"/>
              </a:rPr>
              <a:t>Structure</a:t>
            </a:r>
          </a:p>
        </p:txBody>
      </p:sp>
      <p:pic>
        <p:nvPicPr>
          <p:cNvPr id="3" name="Kép 5" descr="A képen szöveg, Betűtípus, képernyőkép, tervezés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E40C2527-090C-42A5-B8AA-C211A6BEE1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1239" y="328617"/>
            <a:ext cx="4200525" cy="6200775"/>
          </a:xfrm>
          <a:prstGeom prst="rect">
            <a:avLst/>
          </a:prstGeom>
          <a:noFill/>
          <a:ln cap="rnd"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zövegdoboz 2">
            <a:extLst>
              <a:ext uri="{FF2B5EF4-FFF2-40B4-BE49-F238E27FC236}">
                <a16:creationId xmlns:a16="http://schemas.microsoft.com/office/drawing/2014/main" id="{0EC1FC7A-C8BB-48AE-921E-640303F9C40E}"/>
              </a:ext>
            </a:extLst>
          </p:cNvPr>
          <p:cNvSpPr txBox="1"/>
          <p:nvPr/>
        </p:nvSpPr>
        <p:spPr>
          <a:xfrm>
            <a:off x="2005206" y="359798"/>
            <a:ext cx="8184602" cy="1015660"/>
          </a:xfrm>
          <a:prstGeom prst="rect">
            <a:avLst/>
          </a:prstGeom>
          <a:noFill/>
          <a:ln cap="rnd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hu-HU" sz="6000" b="0" i="0" u="none" strike="noStrike" kern="1200" cap="none" spc="0" baseline="0">
                <a:solidFill>
                  <a:srgbClr val="FFFFFF"/>
                </a:solidFill>
                <a:uFillTx/>
                <a:latin typeface="Impact"/>
                <a:ea typeface="Calisto MT"/>
                <a:cs typeface="Calisto MT"/>
              </a:rPr>
              <a:t>Global exception handler</a:t>
            </a:r>
            <a:endParaRPr lang="hu-HU" sz="1800" b="0" i="0" u="none" strike="noStrike" kern="1200" cap="none" spc="0" baseline="0">
              <a:solidFill>
                <a:srgbClr val="FFFFFF"/>
              </a:solidFill>
              <a:uFillTx/>
              <a:latin typeface="Impact"/>
            </a:endParaRPr>
          </a:p>
        </p:txBody>
      </p:sp>
      <p:pic>
        <p:nvPicPr>
          <p:cNvPr id="3" name="Kép 3" descr="A képen szöveg, képernyőkép, Betűtípus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2D2DBD6B-6404-4E65-ADD9-DC396DB332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389" y="1600785"/>
            <a:ext cx="10122444" cy="5030553"/>
          </a:xfrm>
          <a:prstGeom prst="rect">
            <a:avLst/>
          </a:prstGeom>
          <a:noFill/>
          <a:ln cap="rnd"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2" descr="A képen tér, Univerzum, Világűr, galaxis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2C58BA60-FDB4-4CFF-887A-6EC04BE263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6" cy="6858000"/>
          </a:xfrm>
          <a:prstGeom prst="rect">
            <a:avLst/>
          </a:prstGeom>
          <a:noFill/>
          <a:ln cap="rnd">
            <a:noFill/>
          </a:ln>
        </p:spPr>
      </p:pic>
      <p:sp>
        <p:nvSpPr>
          <p:cNvPr id="3" name="Szövegdoboz 3">
            <a:extLst>
              <a:ext uri="{FF2B5EF4-FFF2-40B4-BE49-F238E27FC236}">
                <a16:creationId xmlns:a16="http://schemas.microsoft.com/office/drawing/2014/main" id="{7E0F3E48-6C98-4AE7-A593-4F92F52D91C0}"/>
              </a:ext>
            </a:extLst>
          </p:cNvPr>
          <p:cNvSpPr txBox="1"/>
          <p:nvPr/>
        </p:nvSpPr>
        <p:spPr>
          <a:xfrm>
            <a:off x="2135690" y="2647169"/>
            <a:ext cx="7920624" cy="1569659"/>
          </a:xfrm>
          <a:prstGeom prst="rect">
            <a:avLst/>
          </a:prstGeom>
          <a:noFill/>
          <a:ln cap="rnd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hu-HU" sz="9600" b="0" i="0" u="none" strike="noStrike" kern="1200" cap="none" spc="0" baseline="0">
                <a:solidFill>
                  <a:srgbClr val="FFFFFF"/>
                </a:solidFill>
                <a:uFillTx/>
                <a:latin typeface="Impact"/>
              </a:rPr>
              <a:t>FRONTEND</a:t>
            </a:r>
            <a:endParaRPr lang="hu-HU" sz="1800" b="0" i="0" u="none" strike="noStrike" kern="1200" cap="none" spc="0" baseline="0">
              <a:solidFill>
                <a:srgbClr val="FFFFFF"/>
              </a:solidFill>
              <a:uFillTx/>
              <a:latin typeface="Calisto MT"/>
            </a:endParaRPr>
          </a:p>
        </p:txBody>
      </p:sp>
    </p:spTree>
  </p:cSld>
  <p:clrMapOvr>
    <a:masterClrMapping/>
  </p:clrMapOvr>
  <p:transition spd="slow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 descr="A képen szöveg, képernyőkép, poszter, Grafikus tervezés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F2C01C39-5967-4833-BD94-458A45739A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23828"/>
            <a:ext cx="12191996" cy="6032497"/>
          </a:xfrm>
          <a:prstGeom prst="rect">
            <a:avLst/>
          </a:prstGeom>
          <a:noFill/>
          <a:ln cap="rnd">
            <a:noFill/>
          </a:ln>
        </p:spPr>
      </p:pic>
      <p:sp>
        <p:nvSpPr>
          <p:cNvPr id="3" name="Szövegdoboz 2">
            <a:extLst>
              <a:ext uri="{FF2B5EF4-FFF2-40B4-BE49-F238E27FC236}">
                <a16:creationId xmlns:a16="http://schemas.microsoft.com/office/drawing/2014/main" id="{C92432AC-B9D4-4205-8C87-CE986FE5364C}"/>
              </a:ext>
            </a:extLst>
          </p:cNvPr>
          <p:cNvSpPr txBox="1"/>
          <p:nvPr/>
        </p:nvSpPr>
        <p:spPr>
          <a:xfrm>
            <a:off x="4914900" y="52139"/>
            <a:ext cx="2352175" cy="769440"/>
          </a:xfrm>
          <a:prstGeom prst="rect">
            <a:avLst/>
          </a:prstGeom>
          <a:noFill/>
          <a:ln cap="rnd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hu-HU" sz="4400" b="0" i="0" u="none" strike="noStrike" kern="1200" cap="none" spc="0" baseline="0">
                <a:solidFill>
                  <a:srgbClr val="FFFFFF"/>
                </a:solidFill>
                <a:uFillTx/>
                <a:latin typeface="Impact"/>
              </a:rPr>
              <a:t>First look</a:t>
            </a:r>
            <a:endParaRPr lang="hu-HU" sz="4400" b="0" i="0" u="none" strike="noStrike" kern="1200" cap="none" spc="0" baseline="0">
              <a:solidFill>
                <a:srgbClr val="FFFFFF"/>
              </a:solidFill>
              <a:uFillTx/>
              <a:latin typeface="Calisto M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58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 descr="A képen szöveg, Mobiltelefon, kütyü, Mobileszköz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C07B08CC-0999-4E3A-B624-40C686877C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635" y="1009186"/>
            <a:ext cx="4839635" cy="4839635"/>
          </a:xfrm>
          <a:prstGeom prst="rect">
            <a:avLst/>
          </a:prstGeom>
          <a:noFill/>
          <a:ln w="190496" cap="rnd">
            <a:solidFill>
              <a:srgbClr val="FFFFFF">
                <a:alpha val="7000"/>
              </a:srgbClr>
            </a:solidFill>
            <a:prstDash val="solid"/>
          </a:ln>
        </p:spPr>
      </p:pic>
      <p:pic>
        <p:nvPicPr>
          <p:cNvPr id="3" name="Kép 2" descr="A képen szöveg, számítógép, képernyőkép, computer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B3D2406D-E5F5-4198-9A35-E710745352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7734" y="1614135"/>
            <a:ext cx="4839635" cy="3629719"/>
          </a:xfrm>
          <a:prstGeom prst="rect">
            <a:avLst/>
          </a:prstGeom>
          <a:noFill/>
          <a:ln w="190496" cap="rnd">
            <a:solidFill>
              <a:srgbClr val="FFFFFF">
                <a:alpha val="7000"/>
              </a:srgbClr>
            </a:solidFill>
            <a:prstDash val="solid"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zövegdoboz 2">
            <a:extLst>
              <a:ext uri="{FF2B5EF4-FFF2-40B4-BE49-F238E27FC236}">
                <a16:creationId xmlns:a16="http://schemas.microsoft.com/office/drawing/2014/main" id="{3A38A8E9-5D3E-4E4F-B2C4-21F11450C8D9}"/>
              </a:ext>
            </a:extLst>
          </p:cNvPr>
          <p:cNvSpPr txBox="1"/>
          <p:nvPr/>
        </p:nvSpPr>
        <p:spPr>
          <a:xfrm>
            <a:off x="789191" y="2923419"/>
            <a:ext cx="10808619" cy="1015660"/>
          </a:xfrm>
          <a:prstGeom prst="rect">
            <a:avLst/>
          </a:prstGeom>
          <a:noFill/>
          <a:ln cap="rnd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hu-HU" sz="6000" b="0" i="0" u="none" strike="noStrike" kern="1200" cap="none" spc="0" baseline="0">
                <a:solidFill>
                  <a:srgbClr val="FFFFFF"/>
                </a:solidFill>
                <a:uFillTx/>
                <a:latin typeface="Impact"/>
              </a:rPr>
              <a:t>Structure</a:t>
            </a:r>
          </a:p>
        </p:txBody>
      </p:sp>
      <p:pic>
        <p:nvPicPr>
          <p:cNvPr id="3" name="Kép 6" descr="A képen szöveg, diagram, vázlat, rajz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62932C9D-C9E3-4E30-822B-A64F7BC229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5841" y="131097"/>
            <a:ext cx="6772000" cy="6591763"/>
          </a:xfrm>
          <a:prstGeom prst="rect">
            <a:avLst/>
          </a:prstGeom>
          <a:noFill/>
          <a:ln cap="rnd"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2" descr="A képen tér, Univerzum, Világűr, galaxis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646BD1C3-787D-481D-8771-E8062165FF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6" cy="6858000"/>
          </a:xfrm>
          <a:prstGeom prst="rect">
            <a:avLst/>
          </a:prstGeom>
          <a:noFill/>
          <a:ln cap="rnd">
            <a:noFill/>
          </a:ln>
        </p:spPr>
      </p:pic>
      <p:sp>
        <p:nvSpPr>
          <p:cNvPr id="3" name="Szövegdoboz 3">
            <a:extLst>
              <a:ext uri="{FF2B5EF4-FFF2-40B4-BE49-F238E27FC236}">
                <a16:creationId xmlns:a16="http://schemas.microsoft.com/office/drawing/2014/main" id="{068800A3-D1C0-4610-A5E5-C7E2DC9B9CBB}"/>
              </a:ext>
            </a:extLst>
          </p:cNvPr>
          <p:cNvSpPr txBox="1"/>
          <p:nvPr/>
        </p:nvSpPr>
        <p:spPr>
          <a:xfrm>
            <a:off x="2135690" y="2647169"/>
            <a:ext cx="7920624" cy="1569659"/>
          </a:xfrm>
          <a:prstGeom prst="rect">
            <a:avLst/>
          </a:prstGeom>
          <a:noFill/>
          <a:ln cap="rnd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hu-HU" sz="9600" b="0" i="0" u="none" strike="noStrike" kern="1200" cap="none" spc="0" baseline="0">
                <a:solidFill>
                  <a:srgbClr val="FFFFFF"/>
                </a:solidFill>
                <a:uFillTx/>
                <a:latin typeface="Impact"/>
              </a:rPr>
              <a:t>SECURITY</a:t>
            </a:r>
            <a:endParaRPr lang="hu-HU" sz="1800" b="0" i="0" u="none" strike="noStrike" kern="1200" cap="none" spc="0" baseline="0">
              <a:solidFill>
                <a:srgbClr val="FFFFFF"/>
              </a:solidFill>
              <a:uFillTx/>
              <a:latin typeface="Calisto MT"/>
            </a:endParaRPr>
          </a:p>
        </p:txBody>
      </p:sp>
    </p:spTree>
  </p:cSld>
  <p:clrMapOvr>
    <a:masterClrMapping/>
  </p:clrMapOvr>
  <p:transition spd="slow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6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zövegdoboz 5">
            <a:extLst>
              <a:ext uri="{FF2B5EF4-FFF2-40B4-BE49-F238E27FC236}">
                <a16:creationId xmlns:a16="http://schemas.microsoft.com/office/drawing/2014/main" id="{79B24A8C-EDEA-481D-BA42-8E6759506747}"/>
              </a:ext>
            </a:extLst>
          </p:cNvPr>
          <p:cNvSpPr txBox="1"/>
          <p:nvPr/>
        </p:nvSpPr>
        <p:spPr>
          <a:xfrm>
            <a:off x="1370694" y="4511814"/>
            <a:ext cx="9440037" cy="1130262"/>
          </a:xfrm>
          <a:prstGeom prst="rect">
            <a:avLst/>
          </a:prstGeom>
          <a:noFill/>
          <a:ln cap="rnd">
            <a:noFill/>
          </a:ln>
        </p:spPr>
        <p:txBody>
          <a:bodyPr vert="horz" wrap="square" lIns="91440" tIns="45720" rIns="91440" bIns="45720" anchor="b" anchorCtr="1" compatLnSpc="1">
            <a:norm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4800" b="0" i="0" u="none" strike="noStrike" kern="1200" cap="none" spc="0" baseline="0">
                <a:solidFill>
                  <a:srgbClr val="DADADA"/>
                </a:solidFill>
                <a:effectLst>
                  <a:outerShdw dist="25403" dir="14639867">
                    <a:srgbClr val="000000"/>
                  </a:outerShdw>
                </a:effectLst>
                <a:uFillTx/>
                <a:latin typeface="Impact"/>
              </a:rPr>
              <a:t>Ways</a:t>
            </a:r>
            <a:r>
              <a:rPr lang="en-US" sz="4800" b="0" i="0" u="none" strike="noStrike" kern="1200" cap="none" spc="0" baseline="0">
                <a:solidFill>
                  <a:srgbClr val="DADADA"/>
                </a:solidFill>
                <a:effectLst>
                  <a:outerShdw dist="25403" dir="14639867">
                    <a:srgbClr val="000000"/>
                  </a:outerShdw>
                </a:effectLst>
                <a:uFillTx/>
                <a:latin typeface="Impact"/>
                <a:cs typeface="Calisto MT"/>
              </a:rPr>
              <a:t> of login</a:t>
            </a:r>
            <a:endParaRPr lang="en-US" sz="4800" b="1" i="0" u="none" strike="noStrike" kern="1200" cap="none" spc="0" baseline="0">
              <a:solidFill>
                <a:srgbClr val="DADADA"/>
              </a:solidFill>
              <a:effectLst>
                <a:outerShdw dist="25403" dir="14639867">
                  <a:srgbClr val="000000"/>
                </a:outerShdw>
              </a:effectLst>
              <a:uFillTx/>
              <a:latin typeface="Impact"/>
            </a:endParaRPr>
          </a:p>
        </p:txBody>
      </p:sp>
      <p:pic>
        <p:nvPicPr>
          <p:cNvPr id="3" name="Picture 10">
            <a:extLst>
              <a:ext uri="{FF2B5EF4-FFF2-40B4-BE49-F238E27FC236}">
                <a16:creationId xmlns:a16="http://schemas.microsoft.com/office/drawing/2014/main" id="{162FE179-E163-4B1B-89E4-D2673E8EF059}"/>
              </a:ext>
            </a:extLst>
          </p:cNvPr>
          <p:cNvPicPr>
            <a:picLocks noMove="1" noResize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019" y="547807"/>
            <a:ext cx="10935958" cy="3816806"/>
          </a:xfrm>
          <a:prstGeom prst="rect">
            <a:avLst/>
          </a:prstGeom>
          <a:noFill/>
          <a:ln cap="rnd">
            <a:noFill/>
          </a:ln>
        </p:spPr>
      </p:pic>
      <p:pic>
        <p:nvPicPr>
          <p:cNvPr id="4" name="Kép 3" descr="A képen szöveg, képernyőkép, embléma, tervezés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941FC5C6-B812-414A-BBB3-89947F39B8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1043" y="618472"/>
            <a:ext cx="2858130" cy="3670630"/>
          </a:xfrm>
          <a:prstGeom prst="rect">
            <a:avLst/>
          </a:prstGeom>
          <a:noFill/>
          <a:ln cap="rnd">
            <a:noFill/>
          </a:ln>
        </p:spPr>
      </p:pic>
      <p:pic>
        <p:nvPicPr>
          <p:cNvPr id="5" name="Kép 2" descr="A képen szöveg, képernyőkép, kör, tervezés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F3333EE1-6E5D-4EAD-9B0C-4978357766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98728" y="618463"/>
            <a:ext cx="2868161" cy="3670630"/>
          </a:xfrm>
          <a:prstGeom prst="rect">
            <a:avLst/>
          </a:prstGeom>
          <a:noFill/>
          <a:ln cap="rnd"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"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zabadkézi sokszög 8">
            <a:extLst>
              <a:ext uri="{FF2B5EF4-FFF2-40B4-BE49-F238E27FC236}">
                <a16:creationId xmlns:a16="http://schemas.microsoft.com/office/drawing/2014/main" id="{EC8054B7-F569-4B41-9853-04431799A2C2}"/>
              </a:ext>
            </a:extLst>
          </p:cNvPr>
          <p:cNvSpPr/>
          <p:nvPr/>
        </p:nvSpPr>
        <p:spPr>
          <a:xfrm>
            <a:off x="-91309368" y="-67926853"/>
            <a:ext cx="211792459" cy="120767962"/>
          </a:xfrm>
          <a:custGeom>
            <a:avLst/>
            <a:gdLst>
              <a:gd name="f0" fmla="val w"/>
              <a:gd name="f1" fmla="val h"/>
              <a:gd name="f2" fmla="val 0"/>
              <a:gd name="f3" fmla="val 12192000"/>
              <a:gd name="f4" fmla="val 6856147"/>
              <a:gd name="f5" fmla="val 6081773"/>
              <a:gd name="f6" fmla="val 4033843"/>
              <a:gd name="f7" fmla="val 6142793"/>
              <a:gd name="f8" fmla="val 6228120"/>
              <a:gd name="f9" fmla="val 6289139"/>
              <a:gd name="f10" fmla="val 4056416"/>
              <a:gd name="f11" fmla="val 6325851"/>
              <a:gd name="f12" fmla="val 4101560"/>
              <a:gd name="f13" fmla="val 6362562"/>
              <a:gd name="f14" fmla="val 4146705"/>
              <a:gd name="f15" fmla="val 6380918"/>
              <a:gd name="f16" fmla="val 4199043"/>
              <a:gd name="f17" fmla="val 4258574"/>
              <a:gd name="f18" fmla="val 4400457"/>
              <a:gd name="f19" fmla="val 6290628"/>
              <a:gd name="f20" fmla="val 4471398"/>
              <a:gd name="f21" fmla="val 6110050"/>
              <a:gd name="f22" fmla="val 10030183"/>
              <a:gd name="f23" fmla="val 3566523"/>
              <a:gd name="f24" fmla="val 5837640"/>
              <a:gd name="f25" fmla="val 11915835"/>
              <a:gd name="f26" fmla="val 5267628"/>
              <a:gd name="f27" fmla="val 11034773"/>
              <a:gd name="f28" fmla="val 4987832"/>
              <a:gd name="f29" fmla="val 11647945"/>
              <a:gd name="f30" fmla="val 4417820"/>
              <a:gd name="f31" fmla="val 4136535"/>
              <a:gd name="f32" fmla="val 5077183"/>
              <a:gd name="f33" fmla="val 4996761"/>
              <a:gd name="f34" fmla="val 6223655"/>
              <a:gd name="f35" fmla="val 6328084"/>
              <a:gd name="f36" fmla="val 5065222"/>
              <a:gd name="f37" fmla="val 6395056"/>
              <a:gd name="f38" fmla="val 5202144"/>
              <a:gd name="f39" fmla="val 6462029"/>
              <a:gd name="f40" fmla="val 5339066"/>
              <a:gd name="f41" fmla="val 6504940"/>
              <a:gd name="f42" fmla="val 5550898"/>
              <a:gd name="f43" fmla="val 6523793"/>
              <a:gd name="f44" fmla="val 7567078"/>
              <a:gd name="f45" fmla="val 7519453"/>
              <a:gd name="f46" fmla="val 5392148"/>
              <a:gd name="f47" fmla="val 7373105"/>
              <a:gd name="f48" fmla="val 5029503"/>
              <a:gd name="f49" fmla="val 7128035"/>
              <a:gd name="f50" fmla="val 4749707"/>
              <a:gd name="f51" fmla="val 7300675"/>
              <a:gd name="f52" fmla="val 4628660"/>
              <a:gd name="f53" fmla="val 7386996"/>
              <a:gd name="f54" fmla="val 4460980"/>
              <a:gd name="f55" fmla="val 4246668"/>
              <a:gd name="f56" fmla="val 4052199"/>
              <a:gd name="f57" fmla="val 7313573"/>
              <a:gd name="f58" fmla="val 3890224"/>
              <a:gd name="f59" fmla="val 7166730"/>
              <a:gd name="f60" fmla="val 3760744"/>
              <a:gd name="f61" fmla="val 7019886"/>
              <a:gd name="f62" fmla="val 3631263"/>
              <a:gd name="f63" fmla="val 6817976"/>
              <a:gd name="f64" fmla="val 6561000"/>
              <a:gd name="f65" fmla="val 2886434"/>
              <a:gd name="f66" fmla="val 4772086"/>
              <a:gd name="f67" fmla="val 3891024"/>
              <a:gd name="f68" fmla="val 4504196"/>
              <a:gd name="f69" fmla="val 118230"/>
              <a:gd name="f70" fmla="val 890648"/>
              <a:gd name="f71" fmla="val 1865473"/>
              <a:gd name="f72" fmla="val 2636403"/>
              <a:gd name="f73" fmla="val 1633301"/>
              <a:gd name="f74" fmla="val 1377316"/>
              <a:gd name="f75" fmla="val 4331500"/>
              <a:gd name="f76" fmla="val 1121332"/>
              <a:gd name="f77" fmla="val 8806518"/>
              <a:gd name="f78" fmla="val 3530804"/>
              <a:gd name="f79" fmla="val 8448338"/>
              <a:gd name="f80" fmla="val 8177471"/>
              <a:gd name="f81" fmla="val 3594800"/>
              <a:gd name="f82" fmla="val 7993917"/>
              <a:gd name="f83" fmla="val 3722793"/>
              <a:gd name="f84" fmla="val 7810362"/>
              <a:gd name="f85" fmla="val 3850785"/>
              <a:gd name="f86" fmla="val 7718585"/>
              <a:gd name="f87" fmla="val 4040789"/>
              <a:gd name="f88" fmla="val 4292804"/>
              <a:gd name="f89" fmla="val 4422781"/>
              <a:gd name="f90" fmla="val 7747854"/>
              <a:gd name="f91" fmla="val 4530433"/>
              <a:gd name="f92" fmla="val 7806393"/>
              <a:gd name="f93" fmla="val 4615761"/>
              <a:gd name="f94" fmla="val 7864932"/>
              <a:gd name="f95" fmla="val 4701090"/>
              <a:gd name="f96" fmla="val 7933889"/>
              <a:gd name="f97" fmla="val 4766822"/>
              <a:gd name="f98" fmla="val 8013264"/>
              <a:gd name="f99" fmla="val 4812959"/>
              <a:gd name="f100" fmla="val 8092639"/>
              <a:gd name="f101" fmla="val 4859095"/>
              <a:gd name="f102" fmla="val 8192850"/>
              <a:gd name="f103" fmla="val 4906472"/>
              <a:gd name="f104" fmla="val 8313897"/>
              <a:gd name="f105" fmla="val 4955089"/>
              <a:gd name="f106" fmla="val 8447842"/>
              <a:gd name="f107" fmla="val 5009660"/>
              <a:gd name="f108" fmla="val 8530442"/>
              <a:gd name="f109" fmla="val 5052324"/>
              <a:gd name="f110" fmla="val 8561696"/>
              <a:gd name="f111" fmla="val 5083082"/>
              <a:gd name="f112" fmla="val 8592950"/>
              <a:gd name="f113" fmla="val 5113839"/>
              <a:gd name="f114" fmla="val 8608577"/>
              <a:gd name="f115" fmla="val 5146085"/>
              <a:gd name="f116" fmla="val 5179820"/>
              <a:gd name="f117" fmla="val 5215539"/>
              <a:gd name="f118" fmla="val 8592453"/>
              <a:gd name="f119" fmla="val 5245800"/>
              <a:gd name="f120" fmla="val 8560208"/>
              <a:gd name="f121" fmla="val 5270605"/>
              <a:gd name="f122" fmla="val 8527961"/>
              <a:gd name="f123" fmla="val 5295410"/>
              <a:gd name="f124" fmla="val 8488026"/>
              <a:gd name="f125" fmla="val 5307812"/>
              <a:gd name="f126" fmla="val 8440401"/>
              <a:gd name="f127" fmla="val 8343166"/>
              <a:gd name="f128" fmla="val 8241716"/>
              <a:gd name="f129" fmla="val 5275070"/>
              <a:gd name="f130" fmla="val 8136048"/>
              <a:gd name="f131" fmla="val 5209585"/>
              <a:gd name="f132" fmla="val 8030380"/>
              <a:gd name="f133" fmla="val 5144101"/>
              <a:gd name="f134" fmla="val 7941827"/>
              <a:gd name="f135" fmla="val 5055796"/>
              <a:gd name="f136" fmla="val 7870389"/>
              <a:gd name="f137" fmla="val 4944671"/>
              <a:gd name="f138" fmla="val 7624823"/>
              <a:gd name="f139" fmla="val 5703695"/>
              <a:gd name="f140" fmla="val 7915533"/>
              <a:gd name="f141" fmla="val 5817796"/>
              <a:gd name="f142" fmla="val 8261807"/>
              <a:gd name="f143" fmla="val 5874847"/>
              <a:gd name="f144" fmla="val 8663643"/>
              <a:gd name="f145" fmla="val 9021822"/>
              <a:gd name="f146" fmla="val 9293186"/>
              <a:gd name="f147" fmla="val 5811099"/>
              <a:gd name="f148" fmla="val 9477733"/>
              <a:gd name="f149" fmla="val 5683603"/>
              <a:gd name="f150" fmla="val 9662279"/>
              <a:gd name="f151" fmla="val 5556107"/>
              <a:gd name="f152" fmla="val 9754552"/>
              <a:gd name="f153" fmla="val 5370816"/>
              <a:gd name="f154" fmla="val 9754553"/>
              <a:gd name="f155" fmla="val 5127730"/>
              <a:gd name="f156" fmla="val 5011644"/>
              <a:gd name="f157" fmla="val 9731236"/>
              <a:gd name="f158" fmla="val 4909945"/>
              <a:gd name="f159" fmla="val 9684604"/>
              <a:gd name="f160" fmla="val 4822632"/>
              <a:gd name="f161" fmla="val 9637971"/>
              <a:gd name="f162" fmla="val 4735320"/>
              <a:gd name="f163" fmla="val 9567774"/>
              <a:gd name="f164" fmla="val 4663634"/>
              <a:gd name="f165" fmla="val 9474012"/>
              <a:gd name="f166" fmla="val 4607576"/>
              <a:gd name="f167" fmla="val 9380251"/>
              <a:gd name="f168" fmla="val 4551517"/>
              <a:gd name="f169" fmla="val 9246553"/>
              <a:gd name="f170" fmla="val 4489257"/>
              <a:gd name="f171" fmla="val 9072920"/>
              <a:gd name="f172" fmla="val 4420796"/>
              <a:gd name="f173" fmla="val 8915163"/>
              <a:gd name="f174" fmla="val 4359281"/>
              <a:gd name="f175" fmla="val 8817680"/>
              <a:gd name="f176" fmla="val 4314136"/>
              <a:gd name="f177" fmla="val 8780473"/>
              <a:gd name="f178" fmla="val 4285363"/>
              <a:gd name="f179" fmla="val 8743266"/>
              <a:gd name="f180" fmla="val 4256590"/>
              <a:gd name="f181" fmla="val 8724663"/>
              <a:gd name="f182" fmla="val 4228312"/>
              <a:gd name="f183" fmla="val 4200531"/>
              <a:gd name="f184" fmla="val 4111234"/>
              <a:gd name="f185" fmla="val 8783697"/>
              <a:gd name="f186" fmla="val 4066586"/>
              <a:gd name="f187" fmla="val 8901768"/>
              <a:gd name="f188" fmla="val 9114096"/>
              <a:gd name="f189" fmla="val 9302116"/>
              <a:gd name="f190" fmla="val 4177215"/>
              <a:gd name="f191" fmla="val 9465827"/>
              <a:gd name="f192" fmla="val 4398472"/>
              <a:gd name="f193" fmla="val 9715858"/>
              <a:gd name="f194" fmla="val 3682609"/>
              <a:gd name="f195" fmla="val 9437053"/>
              <a:gd name="f196" fmla="val 3581406"/>
              <a:gd name="f197" fmla="val 9133940"/>
              <a:gd name="f198" fmla="val 7915921"/>
              <a:gd name="f199" fmla="val 687400"/>
              <a:gd name="f200" fmla="val 2958517"/>
              <a:gd name="f201" fmla="val 8920511"/>
              <a:gd name="f202" fmla="val 5214393"/>
              <a:gd name="f203" fmla="val 6218983"/>
              <a:gd name="f204" fmla="val 2260513"/>
              <a:gd name="f205" fmla="val 6707140"/>
              <a:gd name="f206" fmla="val 2976377"/>
              <a:gd name="f207" fmla="val 7469139"/>
              <a:gd name="f208" fmla="val 6463061"/>
              <a:gd name="f209" fmla="val 1455353"/>
              <a:gd name="f210" fmla="val 5933233"/>
              <a:gd name="f211" fmla="val 2541738"/>
              <a:gd name="f212" fmla="val 1672642"/>
              <a:gd name="f213" fmla="val 1968314"/>
              <a:gd name="f214" fmla="val 2580434"/>
              <a:gd name="f215" fmla="val 2207183"/>
              <a:gd name="f216" fmla="val 2657824"/>
              <a:gd name="f217" fmla="val 2389250"/>
              <a:gd name="f218" fmla="val 2735215"/>
              <a:gd name="f219" fmla="val 2571316"/>
              <a:gd name="f220" fmla="val 2869904"/>
              <a:gd name="f221" fmla="val 2717912"/>
              <a:gd name="f222" fmla="val 3061893"/>
              <a:gd name="f223" fmla="val 2829037"/>
              <a:gd name="f224" fmla="val 3253881"/>
              <a:gd name="f225" fmla="val 2940162"/>
              <a:gd name="f226" fmla="val 3456535"/>
              <a:gd name="f227" fmla="val 2995724"/>
              <a:gd name="f228" fmla="val 3669856"/>
              <a:gd name="f229" fmla="val 3964535"/>
              <a:gd name="f230" fmla="val 4226720"/>
              <a:gd name="f231" fmla="val 2895017"/>
              <a:gd name="f232" fmla="val 4456412"/>
              <a:gd name="f233" fmla="val 2693603"/>
              <a:gd name="f234" fmla="val 4686103"/>
              <a:gd name="f235" fmla="val 2492189"/>
              <a:gd name="f236" fmla="val 4800950"/>
              <a:gd name="f237" fmla="val 2166752"/>
              <a:gd name="f238" fmla="val 1717291"/>
              <a:gd name="f239" fmla="val 3794871"/>
              <a:gd name="f240" fmla="val 1644365"/>
              <a:gd name="f241" fmla="val 1772357"/>
              <a:gd name="f242" fmla="val 3787429"/>
              <a:gd name="f243" fmla="val 1863390"/>
              <a:gd name="f244" fmla="val 3772547"/>
              <a:gd name="f245" fmla="val 1917464"/>
              <a:gd name="f246" fmla="val 3757664"/>
              <a:gd name="f247" fmla="val 1971539"/>
              <a:gd name="f248" fmla="val 3722442"/>
              <a:gd name="f249" fmla="val 1998576"/>
              <a:gd name="f250" fmla="val 3666879"/>
              <a:gd name="f251" fmla="val 3627192"/>
              <a:gd name="f252" fmla="val 3597425"/>
              <a:gd name="f253" fmla="val 1983693"/>
              <a:gd name="f254" fmla="val 3577582"/>
              <a:gd name="f255" fmla="val 1953927"/>
              <a:gd name="f256" fmla="val 3557738"/>
              <a:gd name="f257" fmla="val 1924162"/>
              <a:gd name="f258" fmla="val 3547817"/>
              <a:gd name="f259" fmla="val 1852724"/>
              <a:gd name="f260" fmla="val 1739615"/>
              <a:gd name="f261" fmla="*/ f0 1 12192000"/>
              <a:gd name="f262" fmla="*/ f1 1 6856147"/>
              <a:gd name="f263" fmla="val f2"/>
              <a:gd name="f264" fmla="val f3"/>
              <a:gd name="f265" fmla="val f4"/>
              <a:gd name="f266" fmla="+- f265 0 f263"/>
              <a:gd name="f267" fmla="+- f264 0 f263"/>
              <a:gd name="f268" fmla="*/ f267 1 12192000"/>
              <a:gd name="f269" fmla="*/ f266 1 6856147"/>
              <a:gd name="f270" fmla="*/ f263 1 f268"/>
              <a:gd name="f271" fmla="*/ f264 1 f268"/>
              <a:gd name="f272" fmla="*/ f263 1 f269"/>
              <a:gd name="f273" fmla="*/ f265 1 f269"/>
              <a:gd name="f274" fmla="*/ f270 f261 1"/>
              <a:gd name="f275" fmla="*/ f271 f261 1"/>
              <a:gd name="f276" fmla="*/ f273 f262 1"/>
              <a:gd name="f277" fmla="*/ f272 f262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274" t="f277" r="f275" b="f276"/>
            <a:pathLst>
              <a:path w="12192000" h="6856147">
                <a:moveTo>
                  <a:pt x="f5" y="f6"/>
                </a:moveTo>
                <a:lnTo>
                  <a:pt x="f7" y="f6"/>
                </a:lnTo>
                <a:cubicBezTo>
                  <a:pt x="f8" y="f6"/>
                  <a:pt x="f9" y="f10"/>
                  <a:pt x="f11" y="f12"/>
                </a:cubicBezTo>
                <a:cubicBezTo>
                  <a:pt x="f13" y="f14"/>
                  <a:pt x="f15" y="f16"/>
                  <a:pt x="f15" y="f17"/>
                </a:cubicBezTo>
                <a:cubicBezTo>
                  <a:pt x="f15" y="f18"/>
                  <a:pt x="f19" y="f20"/>
                  <a:pt x="f21" y="f20"/>
                </a:cubicBezTo>
                <a:lnTo>
                  <a:pt x="f5" y="f20"/>
                </a:lnTo>
                <a:close/>
                <a:moveTo>
                  <a:pt x="f22" y="f23"/>
                </a:moveTo>
                <a:lnTo>
                  <a:pt x="f22" y="f24"/>
                </a:lnTo>
                <a:lnTo>
                  <a:pt x="f25" y="f24"/>
                </a:lnTo>
                <a:lnTo>
                  <a:pt x="f25" y="f26"/>
                </a:lnTo>
                <a:lnTo>
                  <a:pt x="f27" y="f26"/>
                </a:lnTo>
                <a:lnTo>
                  <a:pt x="f27" y="f28"/>
                </a:lnTo>
                <a:lnTo>
                  <a:pt x="f29" y="f28"/>
                </a:lnTo>
                <a:lnTo>
                  <a:pt x="f29" y="f30"/>
                </a:lnTo>
                <a:lnTo>
                  <a:pt x="f27" y="f30"/>
                </a:lnTo>
                <a:lnTo>
                  <a:pt x="f27" y="f31"/>
                </a:lnTo>
                <a:lnTo>
                  <a:pt x="f25" y="f31"/>
                </a:lnTo>
                <a:lnTo>
                  <a:pt x="f25" y="f23"/>
                </a:lnTo>
                <a:close/>
                <a:moveTo>
                  <a:pt x="f32" y="f23"/>
                </a:moveTo>
                <a:lnTo>
                  <a:pt x="f32" y="f24"/>
                </a:lnTo>
                <a:lnTo>
                  <a:pt x="f5" y="f24"/>
                </a:lnTo>
                <a:lnTo>
                  <a:pt x="f5" y="f33"/>
                </a:lnTo>
                <a:cubicBezTo>
                  <a:pt x="f34" y="f33"/>
                  <a:pt x="f35" y="f36"/>
                  <a:pt x="f37" y="f38"/>
                </a:cubicBezTo>
                <a:cubicBezTo>
                  <a:pt x="f39" y="f40"/>
                  <a:pt x="f41" y="f42"/>
                  <a:pt x="f43" y="f24"/>
                </a:cubicBezTo>
                <a:lnTo>
                  <a:pt x="f44" y="f24"/>
                </a:lnTo>
                <a:cubicBezTo>
                  <a:pt x="f45" y="f46"/>
                  <a:pt x="f47" y="f48"/>
                  <a:pt x="f49" y="f50"/>
                </a:cubicBezTo>
                <a:cubicBezTo>
                  <a:pt x="f51" y="f52"/>
                  <a:pt x="f53" y="f54"/>
                  <a:pt x="f53" y="f55"/>
                </a:cubicBezTo>
                <a:cubicBezTo>
                  <a:pt x="f53" y="f56"/>
                  <a:pt x="f57" y="f58"/>
                  <a:pt x="f59" y="f60"/>
                </a:cubicBezTo>
                <a:cubicBezTo>
                  <a:pt x="f61" y="f62"/>
                  <a:pt x="f63" y="f23"/>
                  <a:pt x="f64" y="f23"/>
                </a:cubicBezTo>
                <a:close/>
                <a:moveTo>
                  <a:pt x="f65" y="f23"/>
                </a:moveTo>
                <a:lnTo>
                  <a:pt x="f65" y="f24"/>
                </a:lnTo>
                <a:lnTo>
                  <a:pt x="f66" y="f24"/>
                </a:lnTo>
                <a:lnTo>
                  <a:pt x="f66" y="f26"/>
                </a:lnTo>
                <a:lnTo>
                  <a:pt x="f67" y="f26"/>
                </a:lnTo>
                <a:lnTo>
                  <a:pt x="f67" y="f28"/>
                </a:lnTo>
                <a:lnTo>
                  <a:pt x="f68" y="f28"/>
                </a:lnTo>
                <a:lnTo>
                  <a:pt x="f68" y="f30"/>
                </a:lnTo>
                <a:lnTo>
                  <a:pt x="f67" y="f30"/>
                </a:lnTo>
                <a:lnTo>
                  <a:pt x="f67" y="f31"/>
                </a:lnTo>
                <a:lnTo>
                  <a:pt x="f66" y="f31"/>
                </a:lnTo>
                <a:lnTo>
                  <a:pt x="f66" y="f23"/>
                </a:lnTo>
                <a:close/>
                <a:moveTo>
                  <a:pt x="f69" y="f23"/>
                </a:moveTo>
                <a:lnTo>
                  <a:pt x="f70" y="f24"/>
                </a:lnTo>
                <a:lnTo>
                  <a:pt x="f71" y="f24"/>
                </a:lnTo>
                <a:lnTo>
                  <a:pt x="f72" y="f23"/>
                </a:lnTo>
                <a:lnTo>
                  <a:pt x="f73" y="f23"/>
                </a:lnTo>
                <a:lnTo>
                  <a:pt x="f74" y="f75"/>
                </a:lnTo>
                <a:lnTo>
                  <a:pt x="f76" y="f23"/>
                </a:lnTo>
                <a:close/>
                <a:moveTo>
                  <a:pt x="f77" y="f78"/>
                </a:moveTo>
                <a:cubicBezTo>
                  <a:pt x="f79" y="f78"/>
                  <a:pt x="f80" y="f81"/>
                  <a:pt x="f82" y="f83"/>
                </a:cubicBezTo>
                <a:cubicBezTo>
                  <a:pt x="f84" y="f85"/>
                  <a:pt x="f86" y="f87"/>
                  <a:pt x="f86" y="f88"/>
                </a:cubicBezTo>
                <a:cubicBezTo>
                  <a:pt x="f86" y="f89"/>
                  <a:pt x="f90" y="f91"/>
                  <a:pt x="f92" y="f93"/>
                </a:cubicBezTo>
                <a:cubicBezTo>
                  <a:pt x="f94" y="f95"/>
                  <a:pt x="f96" y="f97"/>
                  <a:pt x="f98" y="f99"/>
                </a:cubicBezTo>
                <a:cubicBezTo>
                  <a:pt x="f100" y="f101"/>
                  <a:pt x="f102" y="f103"/>
                  <a:pt x="f104" y="f105"/>
                </a:cubicBezTo>
                <a:cubicBezTo>
                  <a:pt x="f106" y="f107"/>
                  <a:pt x="f108" y="f109"/>
                  <a:pt x="f110" y="f111"/>
                </a:cubicBezTo>
                <a:cubicBezTo>
                  <a:pt x="f112" y="f113"/>
                  <a:pt x="f114" y="f115"/>
                  <a:pt x="f114" y="f116"/>
                </a:cubicBezTo>
                <a:cubicBezTo>
                  <a:pt x="f114" y="f117"/>
                  <a:pt x="f118" y="f119"/>
                  <a:pt x="f120" y="f121"/>
                </a:cubicBezTo>
                <a:cubicBezTo>
                  <a:pt x="f122" y="f123"/>
                  <a:pt x="f124" y="f125"/>
                  <a:pt x="f126" y="f125"/>
                </a:cubicBezTo>
                <a:cubicBezTo>
                  <a:pt x="f127" y="f125"/>
                  <a:pt x="f128" y="f129"/>
                  <a:pt x="f130" y="f131"/>
                </a:cubicBezTo>
                <a:cubicBezTo>
                  <a:pt x="f132" y="f133"/>
                  <a:pt x="f134" y="f135"/>
                  <a:pt x="f136" y="f137"/>
                </a:cubicBezTo>
                <a:lnTo>
                  <a:pt x="f138" y="f139"/>
                </a:lnTo>
                <a:cubicBezTo>
                  <a:pt x="f140" y="f141"/>
                  <a:pt x="f142" y="f143"/>
                  <a:pt x="f144" y="f143"/>
                </a:cubicBezTo>
                <a:cubicBezTo>
                  <a:pt x="f145" y="f143"/>
                  <a:pt x="f146" y="f147"/>
                  <a:pt x="f148" y="f149"/>
                </a:cubicBezTo>
                <a:cubicBezTo>
                  <a:pt x="f150" y="f151"/>
                  <a:pt x="f152" y="f153"/>
                  <a:pt x="f154" y="f155"/>
                </a:cubicBezTo>
                <a:cubicBezTo>
                  <a:pt x="f152" y="f156"/>
                  <a:pt x="f157" y="f158"/>
                  <a:pt x="f159" y="f160"/>
                </a:cubicBezTo>
                <a:cubicBezTo>
                  <a:pt x="f161" y="f162"/>
                  <a:pt x="f163" y="f164"/>
                  <a:pt x="f165" y="f166"/>
                </a:cubicBezTo>
                <a:cubicBezTo>
                  <a:pt x="f167" y="f168"/>
                  <a:pt x="f169" y="f170"/>
                  <a:pt x="f171" y="f172"/>
                </a:cubicBezTo>
                <a:cubicBezTo>
                  <a:pt x="f173" y="f174"/>
                  <a:pt x="f175" y="f176"/>
                  <a:pt x="f177" y="f178"/>
                </a:cubicBezTo>
                <a:cubicBezTo>
                  <a:pt x="f179" y="f180"/>
                  <a:pt x="f181" y="f182"/>
                  <a:pt x="f181" y="f183"/>
                </a:cubicBezTo>
                <a:cubicBezTo>
                  <a:pt x="f181" y="f184"/>
                  <a:pt x="f185" y="f186"/>
                  <a:pt x="f187" y="f186"/>
                </a:cubicBezTo>
                <a:cubicBezTo>
                  <a:pt x="f188" y="f186"/>
                  <a:pt x="f189" y="f190"/>
                  <a:pt x="f191" y="f192"/>
                </a:cubicBezTo>
                <a:lnTo>
                  <a:pt x="f193" y="f194"/>
                </a:lnTo>
                <a:cubicBezTo>
                  <a:pt x="f195" y="f196"/>
                  <a:pt x="f197" y="f78"/>
                  <a:pt x="f77" y="f78"/>
                </a:cubicBezTo>
                <a:close/>
                <a:moveTo>
                  <a:pt x="f198" y="f199"/>
                </a:moveTo>
                <a:lnTo>
                  <a:pt x="f198" y="f200"/>
                </a:lnTo>
                <a:lnTo>
                  <a:pt x="f201" y="f200"/>
                </a:lnTo>
                <a:lnTo>
                  <a:pt x="f201" y="f199"/>
                </a:lnTo>
                <a:close/>
                <a:moveTo>
                  <a:pt x="f202" y="f199"/>
                </a:moveTo>
                <a:lnTo>
                  <a:pt x="f202" y="f200"/>
                </a:lnTo>
                <a:lnTo>
                  <a:pt x="f203" y="f200"/>
                </a:lnTo>
                <a:lnTo>
                  <a:pt x="f203" y="f204"/>
                </a:lnTo>
                <a:lnTo>
                  <a:pt x="f205" y="f206"/>
                </a:lnTo>
                <a:lnTo>
                  <a:pt x="f207" y="f206"/>
                </a:lnTo>
                <a:lnTo>
                  <a:pt x="f207" y="f199"/>
                </a:lnTo>
                <a:lnTo>
                  <a:pt x="f208" y="f199"/>
                </a:lnTo>
                <a:lnTo>
                  <a:pt x="f208" y="f209"/>
                </a:lnTo>
                <a:lnTo>
                  <a:pt x="f210" y="f199"/>
                </a:lnTo>
                <a:close/>
                <a:moveTo>
                  <a:pt x="f211" y="f199"/>
                </a:moveTo>
                <a:lnTo>
                  <a:pt x="f211" y="f212"/>
                </a:lnTo>
                <a:cubicBezTo>
                  <a:pt x="f211" y="f213"/>
                  <a:pt x="f214" y="f215"/>
                  <a:pt x="f216" y="f217"/>
                </a:cubicBezTo>
                <a:cubicBezTo>
                  <a:pt x="f218" y="f219"/>
                  <a:pt x="f220" y="f221"/>
                  <a:pt x="f222" y="f223"/>
                </a:cubicBezTo>
                <a:cubicBezTo>
                  <a:pt x="f224" y="f225"/>
                  <a:pt x="f226" y="f227"/>
                  <a:pt x="f228" y="f227"/>
                </a:cubicBezTo>
                <a:cubicBezTo>
                  <a:pt x="f229" y="f227"/>
                  <a:pt x="f230" y="f231"/>
                  <a:pt x="f232" y="f233"/>
                </a:cubicBezTo>
                <a:cubicBezTo>
                  <a:pt x="f234" y="f235"/>
                  <a:pt x="f236" y="f237"/>
                  <a:pt x="f236" y="f238"/>
                </a:cubicBezTo>
                <a:lnTo>
                  <a:pt x="f236" y="f199"/>
                </a:lnTo>
                <a:lnTo>
                  <a:pt x="f239" y="f199"/>
                </a:lnTo>
                <a:lnTo>
                  <a:pt x="f239" y="f240"/>
                </a:lnTo>
                <a:cubicBezTo>
                  <a:pt x="f239" y="f241"/>
                  <a:pt x="f242" y="f243"/>
                  <a:pt x="f244" y="f245"/>
                </a:cubicBezTo>
                <a:cubicBezTo>
                  <a:pt x="f246" y="f247"/>
                  <a:pt x="f248" y="f249"/>
                  <a:pt x="f250" y="f249"/>
                </a:cubicBezTo>
                <a:cubicBezTo>
                  <a:pt x="f251" y="f249"/>
                  <a:pt x="f252" y="f253"/>
                  <a:pt x="f254" y="f255"/>
                </a:cubicBezTo>
                <a:cubicBezTo>
                  <a:pt x="f256" y="f257"/>
                  <a:pt x="f258" y="f259"/>
                  <a:pt x="f258" y="f260"/>
                </a:cubicBezTo>
                <a:lnTo>
                  <a:pt x="f258" y="f199"/>
                </a:lnTo>
                <a:close/>
                <a:moveTo>
                  <a:pt x="f2" y="f2"/>
                </a:moveTo>
                <a:lnTo>
                  <a:pt x="f3" y="f2"/>
                </a:lnTo>
                <a:lnTo>
                  <a:pt x="f3" y="f4"/>
                </a:lnTo>
                <a:lnTo>
                  <a:pt x="f2" y="f4"/>
                </a:lnTo>
                <a:close/>
              </a:path>
            </a:pathLst>
          </a:custGeom>
          <a:solidFill>
            <a:srgbClr val="FFFFFF"/>
          </a:solidFill>
          <a:ln w="12701" cap="flat">
            <a:solidFill>
              <a:srgbClr val="FFFFF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hu-HU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3" name="Szövegdoboz 9">
            <a:extLst>
              <a:ext uri="{FF2B5EF4-FFF2-40B4-BE49-F238E27FC236}">
                <a16:creationId xmlns:a16="http://schemas.microsoft.com/office/drawing/2014/main" id="{03FBB133-3A94-42AE-9047-69E23CE50839}"/>
              </a:ext>
            </a:extLst>
          </p:cNvPr>
          <p:cNvSpPr txBox="1"/>
          <p:nvPr/>
        </p:nvSpPr>
        <p:spPr>
          <a:xfrm>
            <a:off x="86493" y="815608"/>
            <a:ext cx="2446641" cy="861776"/>
          </a:xfrm>
          <a:prstGeom prst="rect">
            <a:avLst/>
          </a:prstGeom>
          <a:noFill/>
          <a:ln cap="rnd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hu-HU" sz="5000" b="0" i="0" u="none" strike="noStrike" kern="1200" cap="none" spc="0" baseline="0">
              <a:solidFill>
                <a:srgbClr val="000000"/>
              </a:solidFill>
              <a:uFillTx/>
              <a:latin typeface="Impact" pitchFamily="34"/>
            </a:endParaRPr>
          </a:p>
        </p:txBody>
      </p:sp>
      <p:pic>
        <p:nvPicPr>
          <p:cNvPr id="4" name="Kép 5">
            <a:extLst>
              <a:ext uri="{FF2B5EF4-FFF2-40B4-BE49-F238E27FC236}">
                <a16:creationId xmlns:a16="http://schemas.microsoft.com/office/drawing/2014/main" id="{8FC1EDCF-B6AF-4EF0-A4EF-AD7D5F0BFD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0826"/>
            <a:ext cx="12191996" cy="6316336"/>
          </a:xfrm>
          <a:prstGeom prst="rect">
            <a:avLst/>
          </a:prstGeom>
          <a:noFill/>
          <a:ln cap="rnd">
            <a:noFill/>
          </a:ln>
        </p:spPr>
      </p:pic>
    </p:spTree>
  </p:cSld>
  <p:clrMapOvr>
    <a:masterClrMapping/>
  </p:clrMapOvr>
  <p:transition spd="slow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6"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zövegdoboz 5">
            <a:extLst>
              <a:ext uri="{FF2B5EF4-FFF2-40B4-BE49-F238E27FC236}">
                <a16:creationId xmlns:a16="http://schemas.microsoft.com/office/drawing/2014/main" id="{CC0387E5-0359-4AB7-A3A3-30619D109F10}"/>
              </a:ext>
            </a:extLst>
          </p:cNvPr>
          <p:cNvSpPr txBox="1"/>
          <p:nvPr/>
        </p:nvSpPr>
        <p:spPr>
          <a:xfrm>
            <a:off x="862206" y="580369"/>
            <a:ext cx="7648992" cy="1938994"/>
          </a:xfrm>
          <a:prstGeom prst="rect">
            <a:avLst/>
          </a:prstGeom>
          <a:noFill/>
          <a:ln cap="rnd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hu-HU" sz="6000" b="0" i="0" u="none" strike="noStrike" kern="1200" cap="none" spc="0" baseline="0">
                <a:solidFill>
                  <a:srgbClr val="FFFFFF"/>
                </a:solidFill>
                <a:uFillTx/>
                <a:latin typeface="Impact"/>
                <a:ea typeface="Calisto MT"/>
                <a:cs typeface="Calisto MT"/>
              </a:rPr>
              <a:t>Bearer Token Authorization</a:t>
            </a:r>
          </a:p>
        </p:txBody>
      </p:sp>
      <p:pic>
        <p:nvPicPr>
          <p:cNvPr id="3" name="Kép 2" descr="A képen szöveg, képernyőkép, szoftver, Multimédiás szoftver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1B6340C9-D220-4794-A7BC-5471B6F625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941" y="2773046"/>
            <a:ext cx="6434459" cy="3860797"/>
          </a:xfrm>
          <a:prstGeom prst="rect">
            <a:avLst/>
          </a:prstGeom>
          <a:noFill/>
          <a:ln cap="rnd">
            <a:noFill/>
          </a:ln>
        </p:spPr>
      </p:pic>
      <p:pic>
        <p:nvPicPr>
          <p:cNvPr id="4" name="Kép 1" descr="A képen szöveg, képernyőkép, szoftver, Multimédiás szoftver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6C5DF768-1A02-487A-A610-4ABA5663F1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93361" y="347343"/>
            <a:ext cx="6431276" cy="3735067"/>
          </a:xfrm>
          <a:prstGeom prst="rect">
            <a:avLst/>
          </a:prstGeom>
          <a:noFill/>
          <a:ln cap="rnd"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3"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zövegdoboz 3">
            <a:extLst>
              <a:ext uri="{FF2B5EF4-FFF2-40B4-BE49-F238E27FC236}">
                <a16:creationId xmlns:a16="http://schemas.microsoft.com/office/drawing/2014/main" id="{A200AD4A-DDD1-4A31-830A-C5C520EAAA0B}"/>
              </a:ext>
            </a:extLst>
          </p:cNvPr>
          <p:cNvSpPr txBox="1"/>
          <p:nvPr/>
        </p:nvSpPr>
        <p:spPr>
          <a:xfrm>
            <a:off x="14070960" y="5274195"/>
            <a:ext cx="4267203" cy="923333"/>
          </a:xfrm>
          <a:prstGeom prst="rect">
            <a:avLst/>
          </a:prstGeom>
          <a:noFill/>
          <a:ln cap="rnd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hu-HU" sz="5400" b="0" i="0" u="none" strike="noStrike" kern="1200" cap="none" spc="0" baseline="0">
              <a:solidFill>
                <a:srgbClr val="000000"/>
              </a:solidFill>
              <a:uFillTx/>
              <a:latin typeface="Impact"/>
            </a:endParaRPr>
          </a:p>
        </p:txBody>
      </p:sp>
      <p:sp>
        <p:nvSpPr>
          <p:cNvPr id="3" name="Szövegdoboz 5">
            <a:extLst>
              <a:ext uri="{FF2B5EF4-FFF2-40B4-BE49-F238E27FC236}">
                <a16:creationId xmlns:a16="http://schemas.microsoft.com/office/drawing/2014/main" id="{5E6E2656-D9B9-4643-9812-5015DA9B2065}"/>
              </a:ext>
            </a:extLst>
          </p:cNvPr>
          <p:cNvSpPr txBox="1"/>
          <p:nvPr/>
        </p:nvSpPr>
        <p:spPr>
          <a:xfrm>
            <a:off x="263319" y="2921398"/>
            <a:ext cx="6626263" cy="1015660"/>
          </a:xfrm>
          <a:prstGeom prst="rect">
            <a:avLst/>
          </a:prstGeom>
          <a:noFill/>
          <a:ln cap="rnd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hu-HU" sz="6000" b="0" i="0" u="none" strike="noStrike" kern="1200" cap="none" spc="0" baseline="0">
                <a:solidFill>
                  <a:srgbClr val="FFFFFF"/>
                </a:solidFill>
                <a:uFillTx/>
                <a:latin typeface="Impact"/>
              </a:rPr>
              <a:t>Validation</a:t>
            </a:r>
          </a:p>
        </p:txBody>
      </p:sp>
      <p:pic>
        <p:nvPicPr>
          <p:cNvPr id="4" name="Kép 1" descr="A képen szöveg, képernyőkép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03D5B8F1-87E3-4EE6-84C0-DF376DADE33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4093" r="109" b="1715"/>
          <a:stretch>
            <a:fillRect/>
          </a:stretch>
        </p:blipFill>
        <p:spPr>
          <a:xfrm>
            <a:off x="3674845" y="910202"/>
            <a:ext cx="8280093" cy="5292327"/>
          </a:xfrm>
          <a:prstGeom prst="rect">
            <a:avLst/>
          </a:prstGeom>
          <a:noFill/>
          <a:ln cap="rnd"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8"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zövegdoboz 5">
            <a:extLst>
              <a:ext uri="{FF2B5EF4-FFF2-40B4-BE49-F238E27FC236}">
                <a16:creationId xmlns:a16="http://schemas.microsoft.com/office/drawing/2014/main" id="{8946F925-3EF0-4E20-B851-3B4B2535FB58}"/>
              </a:ext>
            </a:extLst>
          </p:cNvPr>
          <p:cNvSpPr txBox="1"/>
          <p:nvPr/>
        </p:nvSpPr>
        <p:spPr>
          <a:xfrm>
            <a:off x="633743" y="609603"/>
            <a:ext cx="3413153" cy="5273673"/>
          </a:xfrm>
          <a:prstGeom prst="rect">
            <a:avLst/>
          </a:prstGeom>
          <a:noFill/>
          <a:ln cap="rnd">
            <a:noFill/>
          </a:ln>
        </p:spPr>
        <p:txBody>
          <a:bodyPr vert="horz" wrap="square" lIns="91440" tIns="45720" rIns="91440" bIns="45720" anchor="ctr" anchorCtr="1" compatLnSpc="1">
            <a:norm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4000" b="0" i="0" u="none" strike="noStrike" kern="1200" cap="none" spc="0" baseline="0">
                <a:solidFill>
                  <a:srgbClr val="DADADA"/>
                </a:solidFill>
                <a:effectLst>
                  <a:outerShdw dist="25403" dir="14639867">
                    <a:srgbClr val="000000"/>
                  </a:outerShdw>
                </a:effectLst>
                <a:uFillTx/>
                <a:latin typeface="Impact"/>
                <a:cs typeface="Calisto MT"/>
              </a:rPr>
              <a:t>Legal implications and GDPR</a:t>
            </a:r>
            <a:endParaRPr lang="en-US" sz="4000" b="0" i="0" u="none" strike="noStrike" kern="1200" cap="none" spc="0" baseline="0">
              <a:solidFill>
                <a:srgbClr val="DADADA"/>
              </a:solidFill>
              <a:effectLst>
                <a:outerShdw dist="25403" dir="14639867">
                  <a:srgbClr val="000000"/>
                </a:outerShdw>
              </a:effectLst>
              <a:uFillTx/>
              <a:latin typeface="Impact"/>
            </a:endParaRPr>
          </a:p>
        </p:txBody>
      </p:sp>
      <p:pic>
        <p:nvPicPr>
          <p:cNvPr id="3" name="Picture 11">
            <a:extLst>
              <a:ext uri="{FF2B5EF4-FFF2-40B4-BE49-F238E27FC236}">
                <a16:creationId xmlns:a16="http://schemas.microsoft.com/office/drawing/2014/main" id="{C43405D2-6A26-42AC-B50C-4584754521B8}"/>
              </a:ext>
            </a:extLst>
          </p:cNvPr>
          <p:cNvPicPr>
            <a:picLocks noMove="1" noResize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0639" y="609603"/>
            <a:ext cx="6889683" cy="5273673"/>
          </a:xfrm>
          <a:prstGeom prst="rect">
            <a:avLst/>
          </a:prstGeom>
          <a:noFill/>
          <a:ln cap="rnd">
            <a:noFill/>
          </a:ln>
        </p:spPr>
      </p:pic>
      <p:grpSp>
        <p:nvGrpSpPr>
          <p:cNvPr id="4" name="Szövegdoboz 1">
            <a:extLst>
              <a:ext uri="{FF2B5EF4-FFF2-40B4-BE49-F238E27FC236}">
                <a16:creationId xmlns:a16="http://schemas.microsoft.com/office/drawing/2014/main" id="{E3A2B7E4-B748-4730-A15B-7EC319193DB6}"/>
              </a:ext>
            </a:extLst>
          </p:cNvPr>
          <p:cNvGrpSpPr/>
          <p:nvPr/>
        </p:nvGrpSpPr>
        <p:grpSpPr>
          <a:xfrm>
            <a:off x="5489097" y="612044"/>
            <a:ext cx="5268781" cy="5268781"/>
            <a:chOff x="5489097" y="612044"/>
            <a:chExt cx="5268781" cy="5268781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193F64BC-D75B-453C-8BDA-A48610DEBBCD}"/>
                </a:ext>
              </a:extLst>
            </p:cNvPr>
            <p:cNvSpPr/>
            <p:nvPr/>
          </p:nvSpPr>
          <p:spPr>
            <a:xfrm>
              <a:off x="5489097" y="612044"/>
              <a:ext cx="5268781" cy="5268781"/>
            </a:xfrm>
            <a:custGeom>
              <a:avLst/>
              <a:gdLst>
                <a:gd name="f0" fmla="val w"/>
                <a:gd name="f1" fmla="val h"/>
                <a:gd name="f2" fmla="val ss"/>
                <a:gd name="f3" fmla="val 0"/>
                <a:gd name="f4" fmla="abs f0"/>
                <a:gd name="f5" fmla="abs f1"/>
                <a:gd name="f6" fmla="abs f2"/>
                <a:gd name="f7" fmla="val f3"/>
                <a:gd name="f8" fmla="?: f4 f0 1"/>
                <a:gd name="f9" fmla="?: f5 f1 1"/>
                <a:gd name="f10" fmla="?: f6 f2 1"/>
                <a:gd name="f11" fmla="*/ f8 1 21600"/>
                <a:gd name="f12" fmla="*/ f9 1 21600"/>
                <a:gd name="f13" fmla="*/ 21600 f8 1"/>
                <a:gd name="f14" fmla="*/ 21600 f9 1"/>
                <a:gd name="f15" fmla="min f12 f11"/>
                <a:gd name="f16" fmla="*/ f13 1 f10"/>
                <a:gd name="f17" fmla="*/ f14 1 f10"/>
                <a:gd name="f18" fmla="val f16"/>
                <a:gd name="f19" fmla="val f17"/>
                <a:gd name="f20" fmla="*/ f7 f15 1"/>
                <a:gd name="f21" fmla="+- f19 0 f7"/>
                <a:gd name="f22" fmla="+- f18 0 f7"/>
                <a:gd name="f23" fmla="*/ f18 f15 1"/>
                <a:gd name="f24" fmla="*/ f19 f15 1"/>
                <a:gd name="f25" fmla="*/ f21 1 2"/>
                <a:gd name="f26" fmla="*/ f21 1 4"/>
                <a:gd name="f27" fmla="*/ f22 1 2"/>
                <a:gd name="f28" fmla="*/ f22 1 4"/>
                <a:gd name="f29" fmla="*/ f22 3 1"/>
                <a:gd name="f30" fmla="*/ f21 3 1"/>
                <a:gd name="f31" fmla="+- f7 f25 0"/>
                <a:gd name="f32" fmla="+- f7 f27 0"/>
                <a:gd name="f33" fmla="*/ f29 1 4"/>
                <a:gd name="f34" fmla="*/ f30 1 4"/>
                <a:gd name="f35" fmla="*/ f28 f15 1"/>
                <a:gd name="f36" fmla="*/ f26 f15 1"/>
                <a:gd name="f37" fmla="*/ f33 f15 1"/>
                <a:gd name="f38" fmla="*/ f34 f15 1"/>
                <a:gd name="f39" fmla="*/ f31 f15 1"/>
                <a:gd name="f40" fmla="*/ f32 f15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35" t="f36" r="f37" b="f38"/>
              <a:pathLst>
                <a:path>
                  <a:moveTo>
                    <a:pt x="f20" y="f39"/>
                  </a:moveTo>
                  <a:lnTo>
                    <a:pt x="f40" y="f20"/>
                  </a:lnTo>
                  <a:lnTo>
                    <a:pt x="f23" y="f39"/>
                  </a:lnTo>
                  <a:lnTo>
                    <a:pt x="f40" y="f24"/>
                  </a:lnTo>
                  <a:close/>
                </a:path>
              </a:pathLst>
            </a:custGeom>
            <a:solidFill>
              <a:srgbClr val="E1D1CF"/>
            </a:solidFill>
            <a:ln cap="rnd">
              <a:noFill/>
              <a:prstDash val="soli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93C802B5-60CC-46D4-A4CA-7B6EA5DE27F9}"/>
                </a:ext>
              </a:extLst>
            </p:cNvPr>
            <p:cNvSpPr/>
            <p:nvPr/>
          </p:nvSpPr>
          <p:spPr>
            <a:xfrm>
              <a:off x="5989630" y="1112577"/>
              <a:ext cx="2054821" cy="2054821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2054824"/>
                <a:gd name="f7" fmla="val 342478"/>
                <a:gd name="f8" fmla="val 153333"/>
                <a:gd name="f9" fmla="val 1712346"/>
                <a:gd name="f10" fmla="val 1901491"/>
                <a:gd name="f11" fmla="+- 0 0 -90"/>
                <a:gd name="f12" fmla="*/ f3 1 2054824"/>
                <a:gd name="f13" fmla="*/ f4 1 2054824"/>
                <a:gd name="f14" fmla="val f5"/>
                <a:gd name="f15" fmla="val f6"/>
                <a:gd name="f16" fmla="*/ f11 f0 1"/>
                <a:gd name="f17" fmla="+- f15 0 f14"/>
                <a:gd name="f18" fmla="*/ f16 1 f2"/>
                <a:gd name="f19" fmla="*/ f17 1 2054824"/>
                <a:gd name="f20" fmla="*/ 0 f17 1"/>
                <a:gd name="f21" fmla="*/ 342478 f17 1"/>
                <a:gd name="f22" fmla="*/ 1712346 f17 1"/>
                <a:gd name="f23" fmla="*/ 2054824 f17 1"/>
                <a:gd name="f24" fmla="+- f18 0 f1"/>
                <a:gd name="f25" fmla="*/ f20 1 2054824"/>
                <a:gd name="f26" fmla="*/ f21 1 2054824"/>
                <a:gd name="f27" fmla="*/ f22 1 2054824"/>
                <a:gd name="f28" fmla="*/ f23 1 2054824"/>
                <a:gd name="f29" fmla="*/ f14 1 f19"/>
                <a:gd name="f30" fmla="*/ f15 1 f19"/>
                <a:gd name="f31" fmla="*/ f25 1 f19"/>
                <a:gd name="f32" fmla="*/ f26 1 f19"/>
                <a:gd name="f33" fmla="*/ f27 1 f19"/>
                <a:gd name="f34" fmla="*/ f28 1 f19"/>
                <a:gd name="f35" fmla="*/ f29 f12 1"/>
                <a:gd name="f36" fmla="*/ f30 f12 1"/>
                <a:gd name="f37" fmla="*/ f30 f13 1"/>
                <a:gd name="f38" fmla="*/ f29 f13 1"/>
                <a:gd name="f39" fmla="*/ f31 f12 1"/>
                <a:gd name="f40" fmla="*/ f32 f13 1"/>
                <a:gd name="f41" fmla="*/ f32 f12 1"/>
                <a:gd name="f42" fmla="*/ f31 f13 1"/>
                <a:gd name="f43" fmla="*/ f33 f12 1"/>
                <a:gd name="f44" fmla="*/ f34 f12 1"/>
                <a:gd name="f45" fmla="*/ f33 f13 1"/>
                <a:gd name="f46" fmla="*/ f34 f13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4">
                  <a:pos x="f39" y="f40"/>
                </a:cxn>
                <a:cxn ang="f24">
                  <a:pos x="f41" y="f42"/>
                </a:cxn>
                <a:cxn ang="f24">
                  <a:pos x="f43" y="f42"/>
                </a:cxn>
                <a:cxn ang="f24">
                  <a:pos x="f44" y="f40"/>
                </a:cxn>
                <a:cxn ang="f24">
                  <a:pos x="f44" y="f45"/>
                </a:cxn>
                <a:cxn ang="f24">
                  <a:pos x="f43" y="f46"/>
                </a:cxn>
                <a:cxn ang="f24">
                  <a:pos x="f41" y="f46"/>
                </a:cxn>
                <a:cxn ang="f24">
                  <a:pos x="f39" y="f45"/>
                </a:cxn>
                <a:cxn ang="f24">
                  <a:pos x="f39" y="f40"/>
                </a:cxn>
              </a:cxnLst>
              <a:rect l="f35" t="f38" r="f36" b="f37"/>
              <a:pathLst>
                <a:path w="2054824" h="2054824">
                  <a:moveTo>
                    <a:pt x="f5" y="f7"/>
                  </a:moveTo>
                  <a:cubicBezTo>
                    <a:pt x="f5" y="f8"/>
                    <a:pt x="f8" y="f5"/>
                    <a:pt x="f7" y="f5"/>
                  </a:cubicBezTo>
                  <a:lnTo>
                    <a:pt x="f9" y="f5"/>
                  </a:lnTo>
                  <a:cubicBezTo>
                    <a:pt x="f10" y="f5"/>
                    <a:pt x="f6" y="f8"/>
                    <a:pt x="f6" y="f7"/>
                  </a:cubicBezTo>
                  <a:lnTo>
                    <a:pt x="f6" y="f9"/>
                  </a:lnTo>
                  <a:cubicBezTo>
                    <a:pt x="f6" y="f10"/>
                    <a:pt x="f10" y="f6"/>
                    <a:pt x="f9" y="f6"/>
                  </a:cubicBezTo>
                  <a:lnTo>
                    <a:pt x="f7" y="f6"/>
                  </a:lnTo>
                  <a:cubicBezTo>
                    <a:pt x="f8" y="f6"/>
                    <a:pt x="f5" y="f10"/>
                    <a:pt x="f5" y="f9"/>
                  </a:cubicBezTo>
                  <a:lnTo>
                    <a:pt x="f5" y="f7"/>
                  </a:lnTo>
                  <a:close/>
                </a:path>
              </a:pathLst>
            </a:custGeom>
            <a:solidFill>
              <a:srgbClr val="A55A43"/>
            </a:solidFill>
            <a:ln w="15873" cap="rnd">
              <a:solidFill>
                <a:srgbClr val="FFFFFF"/>
              </a:solidFill>
              <a:prstDash val="solid"/>
            </a:ln>
          </p:spPr>
          <p:txBody>
            <a:bodyPr vert="horz" wrap="square" lIns="245086" tIns="245086" rIns="245086" bIns="245086" anchor="ctr" anchorCtr="1" compatLnSpc="1">
              <a:noAutofit/>
            </a:bodyPr>
            <a:lstStyle/>
            <a:p>
              <a:pPr marL="0" marR="0" lvl="0" indent="0" algn="ctr" defTabSz="1689097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16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hu-HU" sz="3800" b="0" i="0" u="none" strike="noStrike" kern="1200" cap="none" spc="0" baseline="0">
                  <a:solidFill>
                    <a:srgbClr val="FFFFFF"/>
                  </a:solidFill>
                  <a:uFillTx/>
                  <a:latin typeface="Calisto MT"/>
                </a:rPr>
                <a:t>Gender PNTS</a:t>
              </a:r>
              <a:endParaRPr lang="en-US" sz="3800" b="0" i="0" u="none" strike="noStrike" kern="1200" cap="none" spc="0" baseline="0">
                <a:solidFill>
                  <a:srgbClr val="FFFFFF"/>
                </a:solidFill>
                <a:uFillTx/>
                <a:latin typeface="Calisto MT"/>
              </a:endParaRPr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D38AB3FA-6918-4D4E-91E2-792CB0DD30F2}"/>
                </a:ext>
              </a:extLst>
            </p:cNvPr>
            <p:cNvSpPr/>
            <p:nvPr/>
          </p:nvSpPr>
          <p:spPr>
            <a:xfrm>
              <a:off x="8202524" y="1112577"/>
              <a:ext cx="2054821" cy="2054821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2054824"/>
                <a:gd name="f7" fmla="val 342478"/>
                <a:gd name="f8" fmla="val 153333"/>
                <a:gd name="f9" fmla="val 1712346"/>
                <a:gd name="f10" fmla="val 1901491"/>
                <a:gd name="f11" fmla="+- 0 0 -90"/>
                <a:gd name="f12" fmla="*/ f3 1 2054824"/>
                <a:gd name="f13" fmla="*/ f4 1 2054824"/>
                <a:gd name="f14" fmla="val f5"/>
                <a:gd name="f15" fmla="val f6"/>
                <a:gd name="f16" fmla="*/ f11 f0 1"/>
                <a:gd name="f17" fmla="+- f15 0 f14"/>
                <a:gd name="f18" fmla="*/ f16 1 f2"/>
                <a:gd name="f19" fmla="*/ f17 1 2054824"/>
                <a:gd name="f20" fmla="*/ 0 f17 1"/>
                <a:gd name="f21" fmla="*/ 342478 f17 1"/>
                <a:gd name="f22" fmla="*/ 1712346 f17 1"/>
                <a:gd name="f23" fmla="*/ 2054824 f17 1"/>
                <a:gd name="f24" fmla="+- f18 0 f1"/>
                <a:gd name="f25" fmla="*/ f20 1 2054824"/>
                <a:gd name="f26" fmla="*/ f21 1 2054824"/>
                <a:gd name="f27" fmla="*/ f22 1 2054824"/>
                <a:gd name="f28" fmla="*/ f23 1 2054824"/>
                <a:gd name="f29" fmla="*/ f14 1 f19"/>
                <a:gd name="f30" fmla="*/ f15 1 f19"/>
                <a:gd name="f31" fmla="*/ f25 1 f19"/>
                <a:gd name="f32" fmla="*/ f26 1 f19"/>
                <a:gd name="f33" fmla="*/ f27 1 f19"/>
                <a:gd name="f34" fmla="*/ f28 1 f19"/>
                <a:gd name="f35" fmla="*/ f29 f12 1"/>
                <a:gd name="f36" fmla="*/ f30 f12 1"/>
                <a:gd name="f37" fmla="*/ f30 f13 1"/>
                <a:gd name="f38" fmla="*/ f29 f13 1"/>
                <a:gd name="f39" fmla="*/ f31 f12 1"/>
                <a:gd name="f40" fmla="*/ f32 f13 1"/>
                <a:gd name="f41" fmla="*/ f32 f12 1"/>
                <a:gd name="f42" fmla="*/ f31 f13 1"/>
                <a:gd name="f43" fmla="*/ f33 f12 1"/>
                <a:gd name="f44" fmla="*/ f34 f12 1"/>
                <a:gd name="f45" fmla="*/ f33 f13 1"/>
                <a:gd name="f46" fmla="*/ f34 f13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4">
                  <a:pos x="f39" y="f40"/>
                </a:cxn>
                <a:cxn ang="f24">
                  <a:pos x="f41" y="f42"/>
                </a:cxn>
                <a:cxn ang="f24">
                  <a:pos x="f43" y="f42"/>
                </a:cxn>
                <a:cxn ang="f24">
                  <a:pos x="f44" y="f40"/>
                </a:cxn>
                <a:cxn ang="f24">
                  <a:pos x="f44" y="f45"/>
                </a:cxn>
                <a:cxn ang="f24">
                  <a:pos x="f43" y="f46"/>
                </a:cxn>
                <a:cxn ang="f24">
                  <a:pos x="f41" y="f46"/>
                </a:cxn>
                <a:cxn ang="f24">
                  <a:pos x="f39" y="f45"/>
                </a:cxn>
                <a:cxn ang="f24">
                  <a:pos x="f39" y="f40"/>
                </a:cxn>
              </a:cxnLst>
              <a:rect l="f35" t="f38" r="f36" b="f37"/>
              <a:pathLst>
                <a:path w="2054824" h="2054824">
                  <a:moveTo>
                    <a:pt x="f5" y="f7"/>
                  </a:moveTo>
                  <a:cubicBezTo>
                    <a:pt x="f5" y="f8"/>
                    <a:pt x="f8" y="f5"/>
                    <a:pt x="f7" y="f5"/>
                  </a:cubicBezTo>
                  <a:lnTo>
                    <a:pt x="f9" y="f5"/>
                  </a:lnTo>
                  <a:cubicBezTo>
                    <a:pt x="f10" y="f5"/>
                    <a:pt x="f6" y="f8"/>
                    <a:pt x="f6" y="f7"/>
                  </a:cubicBezTo>
                  <a:lnTo>
                    <a:pt x="f6" y="f9"/>
                  </a:lnTo>
                  <a:cubicBezTo>
                    <a:pt x="f6" y="f10"/>
                    <a:pt x="f10" y="f6"/>
                    <a:pt x="f9" y="f6"/>
                  </a:cubicBezTo>
                  <a:lnTo>
                    <a:pt x="f7" y="f6"/>
                  </a:lnTo>
                  <a:cubicBezTo>
                    <a:pt x="f8" y="f6"/>
                    <a:pt x="f5" y="f10"/>
                    <a:pt x="f5" y="f9"/>
                  </a:cubicBezTo>
                  <a:lnTo>
                    <a:pt x="f5" y="f7"/>
                  </a:lnTo>
                  <a:close/>
                </a:path>
              </a:pathLst>
            </a:custGeom>
            <a:solidFill>
              <a:srgbClr val="AC7451"/>
            </a:solidFill>
            <a:ln w="15873" cap="rnd">
              <a:solidFill>
                <a:srgbClr val="FFFFFF"/>
              </a:solidFill>
              <a:prstDash val="solid"/>
            </a:ln>
          </p:spPr>
          <p:txBody>
            <a:bodyPr vert="horz" wrap="square" lIns="245086" tIns="245086" rIns="245086" bIns="245086" anchor="ctr" anchorCtr="1" compatLnSpc="1">
              <a:noAutofit/>
            </a:bodyPr>
            <a:lstStyle/>
            <a:p>
              <a:pPr marL="0" marR="0" lvl="0" indent="0" algn="ctr" defTabSz="1689097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16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hu-HU" sz="3800" b="0" i="0" u="none" strike="noStrike" kern="1200" cap="none" spc="0" baseline="0">
                  <a:solidFill>
                    <a:srgbClr val="FFFFFF"/>
                  </a:solidFill>
                  <a:uFillTx/>
                  <a:latin typeface="Calisto MT"/>
                </a:rPr>
                <a:t>CS0 images</a:t>
              </a:r>
              <a:endParaRPr lang="en-US" sz="3800" b="0" i="0" u="none" strike="noStrike" kern="1200" cap="none" spc="0" baseline="0">
                <a:solidFill>
                  <a:srgbClr val="FFFFFF"/>
                </a:solidFill>
                <a:uFillTx/>
                <a:latin typeface="Calisto MT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993CFEB0-6ECC-4E9D-933B-F32421109E80}"/>
                </a:ext>
              </a:extLst>
            </p:cNvPr>
            <p:cNvSpPr/>
            <p:nvPr/>
          </p:nvSpPr>
          <p:spPr>
            <a:xfrm>
              <a:off x="5989630" y="3325471"/>
              <a:ext cx="2054821" cy="2054821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2054824"/>
                <a:gd name="f7" fmla="val 342478"/>
                <a:gd name="f8" fmla="val 153333"/>
                <a:gd name="f9" fmla="val 1712346"/>
                <a:gd name="f10" fmla="val 1901491"/>
                <a:gd name="f11" fmla="+- 0 0 -90"/>
                <a:gd name="f12" fmla="*/ f3 1 2054824"/>
                <a:gd name="f13" fmla="*/ f4 1 2054824"/>
                <a:gd name="f14" fmla="val f5"/>
                <a:gd name="f15" fmla="val f6"/>
                <a:gd name="f16" fmla="*/ f11 f0 1"/>
                <a:gd name="f17" fmla="+- f15 0 f14"/>
                <a:gd name="f18" fmla="*/ f16 1 f2"/>
                <a:gd name="f19" fmla="*/ f17 1 2054824"/>
                <a:gd name="f20" fmla="*/ 0 f17 1"/>
                <a:gd name="f21" fmla="*/ 342478 f17 1"/>
                <a:gd name="f22" fmla="*/ 1712346 f17 1"/>
                <a:gd name="f23" fmla="*/ 2054824 f17 1"/>
                <a:gd name="f24" fmla="+- f18 0 f1"/>
                <a:gd name="f25" fmla="*/ f20 1 2054824"/>
                <a:gd name="f26" fmla="*/ f21 1 2054824"/>
                <a:gd name="f27" fmla="*/ f22 1 2054824"/>
                <a:gd name="f28" fmla="*/ f23 1 2054824"/>
                <a:gd name="f29" fmla="*/ f14 1 f19"/>
                <a:gd name="f30" fmla="*/ f15 1 f19"/>
                <a:gd name="f31" fmla="*/ f25 1 f19"/>
                <a:gd name="f32" fmla="*/ f26 1 f19"/>
                <a:gd name="f33" fmla="*/ f27 1 f19"/>
                <a:gd name="f34" fmla="*/ f28 1 f19"/>
                <a:gd name="f35" fmla="*/ f29 f12 1"/>
                <a:gd name="f36" fmla="*/ f30 f12 1"/>
                <a:gd name="f37" fmla="*/ f30 f13 1"/>
                <a:gd name="f38" fmla="*/ f29 f13 1"/>
                <a:gd name="f39" fmla="*/ f31 f12 1"/>
                <a:gd name="f40" fmla="*/ f32 f13 1"/>
                <a:gd name="f41" fmla="*/ f32 f12 1"/>
                <a:gd name="f42" fmla="*/ f31 f13 1"/>
                <a:gd name="f43" fmla="*/ f33 f12 1"/>
                <a:gd name="f44" fmla="*/ f34 f12 1"/>
                <a:gd name="f45" fmla="*/ f33 f13 1"/>
                <a:gd name="f46" fmla="*/ f34 f13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4">
                  <a:pos x="f39" y="f40"/>
                </a:cxn>
                <a:cxn ang="f24">
                  <a:pos x="f41" y="f42"/>
                </a:cxn>
                <a:cxn ang="f24">
                  <a:pos x="f43" y="f42"/>
                </a:cxn>
                <a:cxn ang="f24">
                  <a:pos x="f44" y="f40"/>
                </a:cxn>
                <a:cxn ang="f24">
                  <a:pos x="f44" y="f45"/>
                </a:cxn>
                <a:cxn ang="f24">
                  <a:pos x="f43" y="f46"/>
                </a:cxn>
                <a:cxn ang="f24">
                  <a:pos x="f41" y="f46"/>
                </a:cxn>
                <a:cxn ang="f24">
                  <a:pos x="f39" y="f45"/>
                </a:cxn>
                <a:cxn ang="f24">
                  <a:pos x="f39" y="f40"/>
                </a:cxn>
              </a:cxnLst>
              <a:rect l="f35" t="f38" r="f36" b="f37"/>
              <a:pathLst>
                <a:path w="2054824" h="2054824">
                  <a:moveTo>
                    <a:pt x="f5" y="f7"/>
                  </a:moveTo>
                  <a:cubicBezTo>
                    <a:pt x="f5" y="f8"/>
                    <a:pt x="f8" y="f5"/>
                    <a:pt x="f7" y="f5"/>
                  </a:cubicBezTo>
                  <a:lnTo>
                    <a:pt x="f9" y="f5"/>
                  </a:lnTo>
                  <a:cubicBezTo>
                    <a:pt x="f10" y="f5"/>
                    <a:pt x="f6" y="f8"/>
                    <a:pt x="f6" y="f7"/>
                  </a:cubicBezTo>
                  <a:lnTo>
                    <a:pt x="f6" y="f9"/>
                  </a:lnTo>
                  <a:cubicBezTo>
                    <a:pt x="f6" y="f10"/>
                    <a:pt x="f10" y="f6"/>
                    <a:pt x="f9" y="f6"/>
                  </a:cubicBezTo>
                  <a:lnTo>
                    <a:pt x="f7" y="f6"/>
                  </a:lnTo>
                  <a:cubicBezTo>
                    <a:pt x="f8" y="f6"/>
                    <a:pt x="f5" y="f10"/>
                    <a:pt x="f5" y="f9"/>
                  </a:cubicBezTo>
                  <a:lnTo>
                    <a:pt x="f5" y="f7"/>
                  </a:lnTo>
                  <a:close/>
                </a:path>
              </a:pathLst>
            </a:custGeom>
            <a:solidFill>
              <a:srgbClr val="AC8C66"/>
            </a:solidFill>
            <a:ln w="15873" cap="rnd">
              <a:solidFill>
                <a:srgbClr val="FFFFFF"/>
              </a:solidFill>
              <a:prstDash val="solid"/>
            </a:ln>
          </p:spPr>
          <p:txBody>
            <a:bodyPr vert="horz" wrap="square" lIns="245086" tIns="245086" rIns="245086" bIns="245086" anchor="ctr" anchorCtr="1" compatLnSpc="1">
              <a:noAutofit/>
            </a:bodyPr>
            <a:lstStyle/>
            <a:p>
              <a:pPr marL="0" marR="0" lvl="0" indent="0" algn="ctr" defTabSz="1689097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16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hu-HU" sz="3800" b="0" i="0" u="none" strike="noStrike" kern="1200" cap="none" spc="0" baseline="0">
                  <a:solidFill>
                    <a:srgbClr val="FFFFFF"/>
                  </a:solidFill>
                  <a:uFillTx/>
                  <a:latin typeface="Calisto MT"/>
                </a:rPr>
                <a:t>Soft delete</a:t>
              </a:r>
              <a:endParaRPr lang="en-US" sz="3800" b="0" i="0" u="none" strike="noStrike" kern="1200" cap="none" spc="0" baseline="0">
                <a:solidFill>
                  <a:srgbClr val="FFFFFF"/>
                </a:solidFill>
                <a:uFillTx/>
                <a:latin typeface="Calisto MT"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54354670-7E37-48CB-9523-41556F466AD0}"/>
                </a:ext>
              </a:extLst>
            </p:cNvPr>
            <p:cNvSpPr/>
            <p:nvPr/>
          </p:nvSpPr>
          <p:spPr>
            <a:xfrm>
              <a:off x="8202524" y="3325471"/>
              <a:ext cx="2054821" cy="2054821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2054824"/>
                <a:gd name="f7" fmla="val 342478"/>
                <a:gd name="f8" fmla="val 153333"/>
                <a:gd name="f9" fmla="val 1712346"/>
                <a:gd name="f10" fmla="val 1901491"/>
                <a:gd name="f11" fmla="+- 0 0 -90"/>
                <a:gd name="f12" fmla="*/ f3 1 2054824"/>
                <a:gd name="f13" fmla="*/ f4 1 2054824"/>
                <a:gd name="f14" fmla="val f5"/>
                <a:gd name="f15" fmla="val f6"/>
                <a:gd name="f16" fmla="*/ f11 f0 1"/>
                <a:gd name="f17" fmla="+- f15 0 f14"/>
                <a:gd name="f18" fmla="*/ f16 1 f2"/>
                <a:gd name="f19" fmla="*/ f17 1 2054824"/>
                <a:gd name="f20" fmla="*/ 0 f17 1"/>
                <a:gd name="f21" fmla="*/ 342478 f17 1"/>
                <a:gd name="f22" fmla="*/ 1712346 f17 1"/>
                <a:gd name="f23" fmla="*/ 2054824 f17 1"/>
                <a:gd name="f24" fmla="+- f18 0 f1"/>
                <a:gd name="f25" fmla="*/ f20 1 2054824"/>
                <a:gd name="f26" fmla="*/ f21 1 2054824"/>
                <a:gd name="f27" fmla="*/ f22 1 2054824"/>
                <a:gd name="f28" fmla="*/ f23 1 2054824"/>
                <a:gd name="f29" fmla="*/ f14 1 f19"/>
                <a:gd name="f30" fmla="*/ f15 1 f19"/>
                <a:gd name="f31" fmla="*/ f25 1 f19"/>
                <a:gd name="f32" fmla="*/ f26 1 f19"/>
                <a:gd name="f33" fmla="*/ f27 1 f19"/>
                <a:gd name="f34" fmla="*/ f28 1 f19"/>
                <a:gd name="f35" fmla="*/ f29 f12 1"/>
                <a:gd name="f36" fmla="*/ f30 f12 1"/>
                <a:gd name="f37" fmla="*/ f30 f13 1"/>
                <a:gd name="f38" fmla="*/ f29 f13 1"/>
                <a:gd name="f39" fmla="*/ f31 f12 1"/>
                <a:gd name="f40" fmla="*/ f32 f13 1"/>
                <a:gd name="f41" fmla="*/ f32 f12 1"/>
                <a:gd name="f42" fmla="*/ f31 f13 1"/>
                <a:gd name="f43" fmla="*/ f33 f12 1"/>
                <a:gd name="f44" fmla="*/ f34 f12 1"/>
                <a:gd name="f45" fmla="*/ f33 f13 1"/>
                <a:gd name="f46" fmla="*/ f34 f13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4">
                  <a:pos x="f39" y="f40"/>
                </a:cxn>
                <a:cxn ang="f24">
                  <a:pos x="f41" y="f42"/>
                </a:cxn>
                <a:cxn ang="f24">
                  <a:pos x="f43" y="f42"/>
                </a:cxn>
                <a:cxn ang="f24">
                  <a:pos x="f44" y="f40"/>
                </a:cxn>
                <a:cxn ang="f24">
                  <a:pos x="f44" y="f45"/>
                </a:cxn>
                <a:cxn ang="f24">
                  <a:pos x="f43" y="f46"/>
                </a:cxn>
                <a:cxn ang="f24">
                  <a:pos x="f41" y="f46"/>
                </a:cxn>
                <a:cxn ang="f24">
                  <a:pos x="f39" y="f45"/>
                </a:cxn>
                <a:cxn ang="f24">
                  <a:pos x="f39" y="f40"/>
                </a:cxn>
              </a:cxnLst>
              <a:rect l="f35" t="f38" r="f36" b="f37"/>
              <a:pathLst>
                <a:path w="2054824" h="2054824">
                  <a:moveTo>
                    <a:pt x="f5" y="f7"/>
                  </a:moveTo>
                  <a:cubicBezTo>
                    <a:pt x="f5" y="f8"/>
                    <a:pt x="f8" y="f5"/>
                    <a:pt x="f7" y="f5"/>
                  </a:cubicBezTo>
                  <a:lnTo>
                    <a:pt x="f9" y="f5"/>
                  </a:lnTo>
                  <a:cubicBezTo>
                    <a:pt x="f10" y="f5"/>
                    <a:pt x="f6" y="f8"/>
                    <a:pt x="f6" y="f7"/>
                  </a:cubicBezTo>
                  <a:lnTo>
                    <a:pt x="f6" y="f9"/>
                  </a:lnTo>
                  <a:cubicBezTo>
                    <a:pt x="f6" y="f10"/>
                    <a:pt x="f10" y="f6"/>
                    <a:pt x="f9" y="f6"/>
                  </a:cubicBezTo>
                  <a:lnTo>
                    <a:pt x="f7" y="f6"/>
                  </a:lnTo>
                  <a:cubicBezTo>
                    <a:pt x="f8" y="f6"/>
                    <a:pt x="f5" y="f10"/>
                    <a:pt x="f5" y="f9"/>
                  </a:cubicBezTo>
                  <a:lnTo>
                    <a:pt x="f5" y="f7"/>
                  </a:lnTo>
                  <a:close/>
                </a:path>
              </a:pathLst>
            </a:custGeom>
            <a:solidFill>
              <a:srgbClr val="AD9D7B"/>
            </a:solidFill>
            <a:ln w="15873" cap="rnd">
              <a:solidFill>
                <a:srgbClr val="FFFFFF"/>
              </a:solidFill>
              <a:prstDash val="solid"/>
            </a:ln>
          </p:spPr>
          <p:txBody>
            <a:bodyPr vert="horz" wrap="square" lIns="245086" tIns="245086" rIns="245086" bIns="245086" anchor="ctr" anchorCtr="1" compatLnSpc="1">
              <a:noAutofit/>
            </a:bodyPr>
            <a:lstStyle/>
            <a:p>
              <a:pPr marL="0" marR="0" lvl="0" indent="0" algn="ctr" defTabSz="1689097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16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hu-HU" sz="3800" b="0" i="0" u="none" strike="noStrike" kern="1200" cap="none" spc="0" baseline="0">
                  <a:solidFill>
                    <a:srgbClr val="FFFFFF"/>
                  </a:solidFill>
                  <a:uFillTx/>
                  <a:latin typeface="Calisto MT"/>
                </a:rPr>
                <a:t>Hashes</a:t>
              </a:r>
              <a:endParaRPr lang="en-US" sz="3800" b="0" i="0" u="none" strike="noStrike" kern="1200" cap="none" spc="0" baseline="0">
                <a:solidFill>
                  <a:srgbClr val="FFFFFF"/>
                </a:solidFill>
                <a:uFillTx/>
                <a:latin typeface="Calisto MT"/>
              </a:endParaRPr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2" descr="A képen tér, Univerzum, Világűr, galaxis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76685112-53F7-4E46-AE00-8DDE1A6D20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6" cy="6858000"/>
          </a:xfrm>
          <a:prstGeom prst="rect">
            <a:avLst/>
          </a:prstGeom>
          <a:noFill/>
          <a:ln cap="rnd">
            <a:noFill/>
          </a:ln>
        </p:spPr>
      </p:pic>
      <p:sp>
        <p:nvSpPr>
          <p:cNvPr id="3" name="Szövegdoboz 3">
            <a:extLst>
              <a:ext uri="{FF2B5EF4-FFF2-40B4-BE49-F238E27FC236}">
                <a16:creationId xmlns:a16="http://schemas.microsoft.com/office/drawing/2014/main" id="{F2C16998-92A9-46D6-AFDC-26F3E17C3FFF}"/>
              </a:ext>
            </a:extLst>
          </p:cNvPr>
          <p:cNvSpPr txBox="1"/>
          <p:nvPr/>
        </p:nvSpPr>
        <p:spPr>
          <a:xfrm>
            <a:off x="2135690" y="2647169"/>
            <a:ext cx="7920624" cy="1569659"/>
          </a:xfrm>
          <a:prstGeom prst="rect">
            <a:avLst/>
          </a:prstGeom>
          <a:noFill/>
          <a:ln cap="rnd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hu-HU" sz="9600" b="0" i="0" u="none" strike="noStrike" kern="1200" cap="none" spc="0" baseline="0">
                <a:solidFill>
                  <a:srgbClr val="FFFFFF"/>
                </a:solidFill>
                <a:uFillTx/>
                <a:latin typeface="Impact"/>
              </a:rPr>
              <a:t>TESTING</a:t>
            </a:r>
          </a:p>
        </p:txBody>
      </p:sp>
    </p:spTree>
  </p:cSld>
  <p:clrMapOvr>
    <a:masterClrMapping/>
  </p:clrMapOvr>
  <p:transition spd="slow"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zövegdoboz 4">
            <a:extLst>
              <a:ext uri="{FF2B5EF4-FFF2-40B4-BE49-F238E27FC236}">
                <a16:creationId xmlns:a16="http://schemas.microsoft.com/office/drawing/2014/main" id="{278BFD82-984B-4163-992F-2E5B38BFC58E}"/>
              </a:ext>
            </a:extLst>
          </p:cNvPr>
          <p:cNvSpPr txBox="1"/>
          <p:nvPr/>
        </p:nvSpPr>
        <p:spPr>
          <a:xfrm>
            <a:off x="2787264" y="222080"/>
            <a:ext cx="6626263" cy="1015660"/>
          </a:xfrm>
          <a:prstGeom prst="rect">
            <a:avLst/>
          </a:prstGeom>
          <a:noFill/>
          <a:ln cap="rnd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hu-HU" sz="6000" b="0" i="0" u="none" strike="noStrike" kern="1200" cap="none" spc="0" baseline="0">
                <a:solidFill>
                  <a:srgbClr val="FFFFFF"/>
                </a:solidFill>
                <a:uFillTx/>
                <a:latin typeface="Impact"/>
              </a:rPr>
              <a:t>Postman – API tests</a:t>
            </a:r>
            <a:endParaRPr lang="hu-HU" sz="6000" b="1" i="0" u="none" strike="noStrike" kern="1200" cap="none" spc="0" baseline="0">
              <a:solidFill>
                <a:srgbClr val="000000"/>
              </a:solidFill>
              <a:uFillTx/>
              <a:latin typeface="Impact"/>
            </a:endParaRPr>
          </a:p>
        </p:txBody>
      </p:sp>
      <p:pic>
        <p:nvPicPr>
          <p:cNvPr id="3" name="Kép 1" descr="A képen szöveg, képernyőkép, szoftver, Multimédiás szoftver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C5774002-2A53-4A71-B0BA-312D123CA7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1392" y="1238691"/>
            <a:ext cx="9600898" cy="5271461"/>
          </a:xfrm>
          <a:prstGeom prst="rect">
            <a:avLst/>
          </a:prstGeom>
          <a:noFill/>
          <a:ln cap="rnd"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7"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 descr="A képen képernyőkép, fekete, fekete-fehér, tervezés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FC2D58E3-1E08-4A20-8825-91C29F8A4C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0" y="0"/>
            <a:ext cx="12191996" cy="6858000"/>
          </a:xfrm>
          <a:prstGeom prst="rect">
            <a:avLst/>
          </a:prstGeom>
          <a:noFill/>
          <a:ln cap="rnd">
            <a:noFill/>
          </a:ln>
        </p:spPr>
      </p:pic>
      <p:sp>
        <p:nvSpPr>
          <p:cNvPr id="3" name="Szövegdoboz 4">
            <a:extLst>
              <a:ext uri="{FF2B5EF4-FFF2-40B4-BE49-F238E27FC236}">
                <a16:creationId xmlns:a16="http://schemas.microsoft.com/office/drawing/2014/main" id="{3A81301A-9BAF-4842-9F07-8695FF13FEC1}"/>
              </a:ext>
            </a:extLst>
          </p:cNvPr>
          <p:cNvSpPr txBox="1"/>
          <p:nvPr/>
        </p:nvSpPr>
        <p:spPr>
          <a:xfrm>
            <a:off x="3711046" y="381908"/>
            <a:ext cx="8477201" cy="1015660"/>
          </a:xfrm>
          <a:prstGeom prst="rect">
            <a:avLst/>
          </a:prstGeom>
          <a:noFill/>
          <a:ln cap="rnd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hu-HU" sz="6000" b="0" i="0" u="none" strike="noStrike" kern="1200" cap="none" spc="0" baseline="0">
                <a:solidFill>
                  <a:srgbClr val="FFFFFF"/>
                </a:solidFill>
                <a:uFillTx/>
                <a:latin typeface="Impact"/>
              </a:rPr>
              <a:t>Backend - FUNCTIONAL test </a:t>
            </a:r>
          </a:p>
        </p:txBody>
      </p:sp>
      <p:pic>
        <p:nvPicPr>
          <p:cNvPr id="4" name="Kép 3" descr="A képen szöveg, elektronika, képernyőkép, szoftver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4EF28D0B-FFF2-4967-830D-A0B23A4AAB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611" y="1705959"/>
            <a:ext cx="7434675" cy="4207099"/>
          </a:xfrm>
          <a:prstGeom prst="rect">
            <a:avLst/>
          </a:prstGeom>
          <a:noFill/>
          <a:ln cap="rnd">
            <a:noFill/>
          </a:ln>
        </p:spPr>
      </p:pic>
      <p:pic>
        <p:nvPicPr>
          <p:cNvPr id="5" name="Kép 2" descr="A képen szöveg, képernyőkép, szoftver, Operációs rendszer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5E511DB8-8B4A-400B-9A95-286B0A3733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8324" y="3345323"/>
            <a:ext cx="5162546" cy="3133721"/>
          </a:xfrm>
          <a:prstGeom prst="rect">
            <a:avLst/>
          </a:prstGeom>
          <a:noFill/>
          <a:ln cap="rnd"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2"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zövegdoboz 4">
            <a:extLst>
              <a:ext uri="{FF2B5EF4-FFF2-40B4-BE49-F238E27FC236}">
                <a16:creationId xmlns:a16="http://schemas.microsoft.com/office/drawing/2014/main" id="{CE8026F1-41AC-494F-8BC3-3DF4DA593430}"/>
              </a:ext>
            </a:extLst>
          </p:cNvPr>
          <p:cNvSpPr txBox="1"/>
          <p:nvPr/>
        </p:nvSpPr>
        <p:spPr>
          <a:xfrm>
            <a:off x="2675223" y="178198"/>
            <a:ext cx="6838175" cy="1015660"/>
          </a:xfrm>
          <a:prstGeom prst="rect">
            <a:avLst/>
          </a:prstGeom>
          <a:noFill/>
          <a:ln cap="rnd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hu-HU" sz="6000" b="1" i="0" u="none" strike="noStrike" kern="1200" cap="none" spc="0" baseline="0">
                <a:solidFill>
                  <a:srgbClr val="FFFFFF"/>
                </a:solidFill>
                <a:uFillTx/>
                <a:latin typeface="Impact"/>
                <a:ea typeface="Calisto MT"/>
                <a:cs typeface="Calisto MT"/>
              </a:rPr>
              <a:t> </a:t>
            </a:r>
            <a:r>
              <a:rPr lang="hu-HU" sz="6000" b="0" i="0" u="none" strike="noStrike" kern="1200" cap="none" spc="0" baseline="0">
                <a:solidFill>
                  <a:srgbClr val="FFFFFF"/>
                </a:solidFill>
                <a:uFillTx/>
                <a:latin typeface="Impact"/>
                <a:ea typeface="Calisto MT"/>
                <a:cs typeface="Calisto MT"/>
              </a:rPr>
              <a:t>Module</a:t>
            </a:r>
            <a:r>
              <a:rPr lang="hu-HU" sz="6000" b="1" i="0" u="none" strike="noStrike" kern="1200" cap="none" spc="0" baseline="0">
                <a:solidFill>
                  <a:srgbClr val="FFFFFF"/>
                </a:solidFill>
                <a:uFillTx/>
                <a:latin typeface="Impact"/>
                <a:ea typeface="Calisto MT"/>
                <a:cs typeface="Calisto MT"/>
              </a:rPr>
              <a:t> </a:t>
            </a:r>
            <a:r>
              <a:rPr lang="hu-HU" sz="6000" b="0" i="0" u="none" strike="noStrike" kern="1200" cap="none" spc="0" baseline="0">
                <a:solidFill>
                  <a:srgbClr val="FFFFFF"/>
                </a:solidFill>
                <a:uFillTx/>
                <a:latin typeface="Impact"/>
                <a:ea typeface="Calisto MT"/>
                <a:cs typeface="Calisto MT"/>
              </a:rPr>
              <a:t>validations</a:t>
            </a:r>
            <a:endParaRPr lang="hu-HU" sz="6000" b="0" i="0" u="none" strike="noStrike" kern="1200" cap="none" spc="0" baseline="0">
              <a:solidFill>
                <a:srgbClr val="FFFFFF"/>
              </a:solidFill>
              <a:uFillTx/>
              <a:latin typeface="Impact"/>
            </a:endParaRPr>
          </a:p>
        </p:txBody>
      </p:sp>
      <p:pic>
        <p:nvPicPr>
          <p:cNvPr id="3" name="Kép 2" descr="A képen szöveg, képernyőkép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03C4D927-2571-499A-94CC-25D3FA6CB0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4063" y="2070055"/>
            <a:ext cx="3238503" cy="3105146"/>
          </a:xfrm>
          <a:prstGeom prst="rect">
            <a:avLst/>
          </a:prstGeom>
          <a:noFill/>
          <a:ln cap="rnd">
            <a:noFill/>
          </a:ln>
        </p:spPr>
      </p:pic>
      <p:pic>
        <p:nvPicPr>
          <p:cNvPr id="4" name="Kép 3" descr="A képen szöveg, képernyőkép, Betűtípus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DB57EBCA-EE7F-4378-828A-72171450BCC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23599"/>
          <a:stretch>
            <a:fillRect/>
          </a:stretch>
        </p:blipFill>
        <p:spPr>
          <a:xfrm>
            <a:off x="642466" y="1328550"/>
            <a:ext cx="7428375" cy="4803754"/>
          </a:xfrm>
          <a:prstGeom prst="rect">
            <a:avLst/>
          </a:prstGeom>
          <a:noFill/>
          <a:ln cap="rnd"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zövegdoboz 4">
            <a:extLst>
              <a:ext uri="{FF2B5EF4-FFF2-40B4-BE49-F238E27FC236}">
                <a16:creationId xmlns:a16="http://schemas.microsoft.com/office/drawing/2014/main" id="{88D92CF8-8F1C-4B2C-AAA2-3A5E5368943F}"/>
              </a:ext>
            </a:extLst>
          </p:cNvPr>
          <p:cNvSpPr txBox="1"/>
          <p:nvPr/>
        </p:nvSpPr>
        <p:spPr>
          <a:xfrm>
            <a:off x="853025" y="2921453"/>
            <a:ext cx="6626263" cy="1015660"/>
          </a:xfrm>
          <a:prstGeom prst="rect">
            <a:avLst/>
          </a:prstGeom>
          <a:noFill/>
          <a:ln cap="rnd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hu-HU" sz="6000" b="0" i="0" u="none" strike="noStrike" kern="1200" cap="none" spc="0" baseline="0">
                <a:solidFill>
                  <a:srgbClr val="FFFFFF"/>
                </a:solidFill>
                <a:uFillTx/>
                <a:latin typeface="Impact"/>
              </a:rPr>
              <a:t>Factory</a:t>
            </a:r>
          </a:p>
        </p:txBody>
      </p:sp>
      <p:pic>
        <p:nvPicPr>
          <p:cNvPr id="3" name="Kép 1" descr="A képen szöveg, képernyőkép, Betűtípus, dokumentum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57B9ECA6-11DB-4DC4-AEFC-BD18C04909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3526" y="177576"/>
            <a:ext cx="7928488" cy="6490575"/>
          </a:xfrm>
          <a:prstGeom prst="rect">
            <a:avLst/>
          </a:prstGeom>
          <a:noFill/>
          <a:ln cap="rnd"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 descr="A képen személy, fedett pályás, ruházat, számítógép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B3BF969A-9222-46C1-8DFE-69D9199E735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7118" b="1"/>
          <a:stretch>
            <a:fillRect/>
          </a:stretch>
        </p:blipFill>
        <p:spPr>
          <a:xfrm rot="5400013">
            <a:off x="-1101852" y="1094500"/>
            <a:ext cx="6858000" cy="4654296"/>
          </a:xfrm>
          <a:prstGeom prst="rect">
            <a:avLst/>
          </a:prstGeom>
          <a:noFill/>
          <a:ln cap="rnd">
            <a:noFill/>
          </a:ln>
        </p:spPr>
      </p:pic>
      <p:pic>
        <p:nvPicPr>
          <p:cNvPr id="3" name="Kép 2" descr="A képen fedett pályás, személy, fal, computer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7B66BF34-49B1-4E39-A09D-DB0D7A6F8CE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349" r="36826"/>
          <a:stretch>
            <a:fillRect/>
          </a:stretch>
        </p:blipFill>
        <p:spPr>
          <a:xfrm>
            <a:off x="4654296" y="7351"/>
            <a:ext cx="7537700" cy="6858000"/>
          </a:xfrm>
          <a:prstGeom prst="rect">
            <a:avLst/>
          </a:prstGeom>
          <a:noFill/>
          <a:ln cap="rnd">
            <a:noFill/>
          </a:ln>
        </p:spPr>
      </p:pic>
      <p:sp>
        <p:nvSpPr>
          <p:cNvPr id="4" name="Freeform 5">
            <a:extLst>
              <a:ext uri="{FF2B5EF4-FFF2-40B4-BE49-F238E27FC236}">
                <a16:creationId xmlns:a16="http://schemas.microsoft.com/office/drawing/2014/main" id="{70816E62-6784-4AD5-8D29-0548C2B663D0}"/>
              </a:ext>
            </a:extLst>
          </p:cNvPr>
          <p:cNvSpPr>
            <a:spLocks noMove="1" noResize="1"/>
          </p:cNvSpPr>
          <p:nvPr/>
        </p:nvSpPr>
        <p:spPr>
          <a:xfrm rot="5400013">
            <a:off x="2769538" y="445381"/>
            <a:ext cx="1995577" cy="7534655"/>
          </a:xfrm>
          <a:custGeom>
            <a:avLst>
              <a:gd name="f9" fmla="val 9679"/>
              <a:gd name="f10" fmla="val 400"/>
            </a:avLst>
            <a:gdLst>
              <a:gd name="f2" fmla="val 10800000"/>
              <a:gd name="f3" fmla="val 5400000"/>
              <a:gd name="f4" fmla="val 16200000"/>
              <a:gd name="f5" fmla="val w"/>
              <a:gd name="f6" fmla="val h"/>
              <a:gd name="f7" fmla="val ss"/>
              <a:gd name="f8" fmla="val 0"/>
              <a:gd name="f9" fmla="val 9679"/>
              <a:gd name="f10" fmla="val 400"/>
              <a:gd name="f11" fmla="abs f5"/>
              <a:gd name="f12" fmla="abs f6"/>
              <a:gd name="f13" fmla="abs f7"/>
              <a:gd name="f14" fmla="val f8"/>
              <a:gd name="f15" fmla="val f9"/>
              <a:gd name="f16" fmla="val f10"/>
              <a:gd name="f17" fmla="?: f11 f5 1"/>
              <a:gd name="f18" fmla="?: f12 f6 1"/>
              <a:gd name="f19" fmla="?: f13 f7 1"/>
              <a:gd name="f20" fmla="*/ f17 1 21600"/>
              <a:gd name="f21" fmla="*/ f18 1 21600"/>
              <a:gd name="f22" fmla="*/ 21600 f17 1"/>
              <a:gd name="f23" fmla="*/ 21600 f18 1"/>
              <a:gd name="f24" fmla="min f21 f20"/>
              <a:gd name="f25" fmla="*/ f22 1 f19"/>
              <a:gd name="f26" fmla="*/ f23 1 f19"/>
              <a:gd name="f27" fmla="val f25"/>
              <a:gd name="f28" fmla="val f26"/>
              <a:gd name="f29" fmla="*/ f14 f24 1"/>
              <a:gd name="f30" fmla="+- f28 0 f14"/>
              <a:gd name="f31" fmla="+- f27 0 f14"/>
              <a:gd name="f32" fmla="*/ f27 f24 1"/>
              <a:gd name="f33" fmla="*/ f28 f24 1"/>
              <a:gd name="f34" fmla="min f31 f30"/>
              <a:gd name="f35" fmla="*/ f34 f15 1"/>
              <a:gd name="f36" fmla="*/ f34 f16 1"/>
              <a:gd name="f37" fmla="*/ f35 1 100000"/>
              <a:gd name="f38" fmla="*/ f36 1 100000"/>
              <a:gd name="f39" fmla="+- f27 0 f37"/>
              <a:gd name="f40" fmla="+- f28 0 f38"/>
              <a:gd name="f41" fmla="+- f37 0 f38"/>
              <a:gd name="f42" fmla="*/ f37 29289 1"/>
              <a:gd name="f43" fmla="*/ f38 29289 1"/>
              <a:gd name="f44" fmla="*/ f37 f24 1"/>
              <a:gd name="f45" fmla="*/ f38 f24 1"/>
              <a:gd name="f46" fmla="*/ f42 1 100000"/>
              <a:gd name="f47" fmla="*/ f43 1 100000"/>
              <a:gd name="f48" fmla="*/ f39 f24 1"/>
              <a:gd name="f49" fmla="*/ f40 f24 1"/>
              <a:gd name="f50" fmla="?: f41 f46 f47"/>
              <a:gd name="f51" fmla="+- f28 0 f47"/>
              <a:gd name="f52" fmla="*/ f46 f24 1"/>
              <a:gd name="f53" fmla="+- f27 0 f50"/>
              <a:gd name="f54" fmla="*/ f50 f24 1"/>
              <a:gd name="f55" fmla="*/ f51 f24 1"/>
              <a:gd name="f56" fmla="*/ f53 f2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54" t="f52" r="f56" b="f55"/>
            <a:pathLst>
              <a:path>
                <a:moveTo>
                  <a:pt x="f44" y="f29"/>
                </a:moveTo>
                <a:lnTo>
                  <a:pt x="f48" y="f29"/>
                </a:lnTo>
                <a:arcTo wR="f44" hR="f44" stAng="f4" swAng="f3"/>
                <a:lnTo>
                  <a:pt x="f32" y="f49"/>
                </a:lnTo>
                <a:arcTo wR="f45" hR="f45" stAng="f8" swAng="f3"/>
                <a:lnTo>
                  <a:pt x="f45" y="f33"/>
                </a:lnTo>
                <a:arcTo wR="f45" hR="f45" stAng="f3" swAng="f3"/>
                <a:lnTo>
                  <a:pt x="f29" y="f44"/>
                </a:lnTo>
                <a:arcTo wR="f44" hR="f44" stAng="f2" swAng="f3"/>
                <a:close/>
              </a:path>
            </a:pathLst>
          </a:custGeom>
          <a:noFill/>
          <a:ln cap="rnd">
            <a:noFill/>
            <a:prstDash val="solid"/>
          </a:ln>
          <a:effectLst>
            <a:outerShdw dist="38103" dir="5400000" algn="tl">
              <a:srgbClr val="000000">
                <a:alpha val="43000"/>
              </a:srgbClr>
            </a:outerShdw>
          </a:effectLst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sto MT"/>
            </a:endParaRPr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49A60B6B-3FA4-43A5-9C86-5DFD78455073}"/>
              </a:ext>
            </a:extLst>
          </p:cNvPr>
          <p:cNvSpPr txBox="1"/>
          <p:nvPr/>
        </p:nvSpPr>
        <p:spPr>
          <a:xfrm>
            <a:off x="804333" y="3496574"/>
            <a:ext cx="6436104" cy="1138684"/>
          </a:xfrm>
          <a:prstGeom prst="rect">
            <a:avLst/>
          </a:prstGeom>
          <a:noFill/>
          <a:ln cap="rnd">
            <a:noFill/>
          </a:ln>
        </p:spPr>
        <p:txBody>
          <a:bodyPr vert="horz" wrap="square" lIns="91440" tIns="45720" rIns="91440" bIns="45720" anchor="b" anchorCtr="0" compatLnSpc="1">
            <a:norm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4400" b="0" i="0" u="none" strike="noStrike" kern="1200" cap="none" spc="0" baseline="0">
                <a:solidFill>
                  <a:srgbClr val="DADADA"/>
                </a:solidFill>
                <a:effectLst>
                  <a:outerShdw dist="25403" dir="14639867">
                    <a:srgbClr val="000000"/>
                  </a:outerShdw>
                </a:effectLst>
                <a:uFillTx/>
                <a:latin typeface="Impact"/>
              </a:rPr>
              <a:t>Frontend testing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54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zövegdoboz 210">
            <a:extLst>
              <a:ext uri="{FF2B5EF4-FFF2-40B4-BE49-F238E27FC236}">
                <a16:creationId xmlns:a16="http://schemas.microsoft.com/office/drawing/2014/main" id="{CD6805F0-3DF5-4E5B-BC4C-42AE3A4C9AC4}"/>
              </a:ext>
            </a:extLst>
          </p:cNvPr>
          <p:cNvSpPr txBox="1"/>
          <p:nvPr/>
        </p:nvSpPr>
        <p:spPr>
          <a:xfrm>
            <a:off x="913796" y="609603"/>
            <a:ext cx="10353760" cy="970452"/>
          </a:xfrm>
          <a:prstGeom prst="rect">
            <a:avLst/>
          </a:prstGeom>
          <a:noFill/>
          <a:ln cap="rnd">
            <a:noFill/>
          </a:ln>
        </p:spPr>
        <p:txBody>
          <a:bodyPr vert="horz" wrap="square" lIns="91440" tIns="45720" rIns="91440" bIns="45720" anchor="ctr" anchorCtr="1" compatLnSpc="1">
            <a:norm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4000" b="0" i="0" u="none" strike="noStrike" kern="1200" cap="none" spc="0" baseline="0">
                <a:solidFill>
                  <a:srgbClr val="DADADA"/>
                </a:solidFill>
                <a:effectLst>
                  <a:outerShdw dist="25403" dir="14639867">
                    <a:srgbClr val="000000"/>
                  </a:outerShdw>
                </a:effectLst>
                <a:uFillTx/>
                <a:latin typeface="Impact"/>
              </a:rPr>
              <a:t>Order of tests</a:t>
            </a:r>
          </a:p>
        </p:txBody>
      </p:sp>
      <p:pic>
        <p:nvPicPr>
          <p:cNvPr id="3" name="Picture 215">
            <a:extLst>
              <a:ext uri="{FF2B5EF4-FFF2-40B4-BE49-F238E27FC236}">
                <a16:creationId xmlns:a16="http://schemas.microsoft.com/office/drawing/2014/main" id="{B47DD672-08A0-4918-9649-7B6D57B63DB2}"/>
              </a:ext>
            </a:extLst>
          </p:cNvPr>
          <p:cNvPicPr>
            <a:picLocks noMove="1" noResize="1"/>
          </p:cNvPicPr>
          <p:nvPr/>
        </p:nvPicPr>
        <p:blipFill>
          <a:blip r:embed="rId3"/>
          <a:srcRect l="798" t="2669" r="616"/>
          <a:stretch>
            <a:fillRect/>
          </a:stretch>
        </p:blipFill>
        <p:spPr>
          <a:xfrm>
            <a:off x="0" y="1731965"/>
            <a:ext cx="12191996" cy="5126034"/>
          </a:xfrm>
          <a:prstGeom prst="rect">
            <a:avLst/>
          </a:prstGeom>
          <a:noFill/>
          <a:ln cap="rnd">
            <a:noFill/>
          </a:ln>
        </p:spPr>
      </p:pic>
      <p:grpSp>
        <p:nvGrpSpPr>
          <p:cNvPr id="4" name="Szövegdoboz 2">
            <a:extLst>
              <a:ext uri="{FF2B5EF4-FFF2-40B4-BE49-F238E27FC236}">
                <a16:creationId xmlns:a16="http://schemas.microsoft.com/office/drawing/2014/main" id="{1C3284F8-F02D-4901-A1D0-F89403694EFA}"/>
              </a:ext>
            </a:extLst>
          </p:cNvPr>
          <p:cNvGrpSpPr/>
          <p:nvPr/>
        </p:nvGrpSpPr>
        <p:grpSpPr>
          <a:xfrm>
            <a:off x="922236" y="2208175"/>
            <a:ext cx="10338004" cy="3267681"/>
            <a:chOff x="922236" y="2208175"/>
            <a:chExt cx="10338004" cy="3267681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4D9E42E9-F764-4CAC-B4E6-8E968B220E4D}"/>
                </a:ext>
              </a:extLst>
            </p:cNvPr>
            <p:cNvSpPr/>
            <p:nvPr/>
          </p:nvSpPr>
          <p:spPr>
            <a:xfrm>
              <a:off x="2366311" y="2596219"/>
              <a:ext cx="301953" cy="9144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301951"/>
                <a:gd name="f7" fmla="val 91440"/>
                <a:gd name="f8" fmla="val 45720"/>
                <a:gd name="f9" fmla="+- 0 0 -90"/>
                <a:gd name="f10" fmla="*/ f3 1 301951"/>
                <a:gd name="f11" fmla="*/ f4 1 91440"/>
                <a:gd name="f12" fmla="val f5"/>
                <a:gd name="f13" fmla="val f6"/>
                <a:gd name="f14" fmla="val f7"/>
                <a:gd name="f15" fmla="*/ f9 f0 1"/>
                <a:gd name="f16" fmla="+- f14 0 f12"/>
                <a:gd name="f17" fmla="+- f13 0 f12"/>
                <a:gd name="f18" fmla="*/ f15 1 f2"/>
                <a:gd name="f19" fmla="*/ f17 1 301951"/>
                <a:gd name="f20" fmla="*/ f16 1 91440"/>
                <a:gd name="f21" fmla="*/ 0 f17 1"/>
                <a:gd name="f22" fmla="*/ 45720 f16 1"/>
                <a:gd name="f23" fmla="*/ 301951 f17 1"/>
                <a:gd name="f24" fmla="+- f18 0 f1"/>
                <a:gd name="f25" fmla="*/ f21 1 301951"/>
                <a:gd name="f26" fmla="*/ f22 1 91440"/>
                <a:gd name="f27" fmla="*/ f23 1 301951"/>
                <a:gd name="f28" fmla="*/ f12 1 f19"/>
                <a:gd name="f29" fmla="*/ f13 1 f19"/>
                <a:gd name="f30" fmla="*/ f12 1 f20"/>
                <a:gd name="f31" fmla="*/ f14 1 f20"/>
                <a:gd name="f32" fmla="*/ f25 1 f19"/>
                <a:gd name="f33" fmla="*/ f26 1 f20"/>
                <a:gd name="f34" fmla="*/ f27 1 f19"/>
                <a:gd name="f35" fmla="*/ f28 f10 1"/>
                <a:gd name="f36" fmla="*/ f29 f10 1"/>
                <a:gd name="f37" fmla="*/ f31 f11 1"/>
                <a:gd name="f38" fmla="*/ f30 f11 1"/>
                <a:gd name="f39" fmla="*/ f32 f10 1"/>
                <a:gd name="f40" fmla="*/ f33 f11 1"/>
                <a:gd name="f41" fmla="*/ f34 f1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4">
                  <a:pos x="f39" y="f40"/>
                </a:cxn>
                <a:cxn ang="f24">
                  <a:pos x="f41" y="f40"/>
                </a:cxn>
              </a:cxnLst>
              <a:rect l="f35" t="f38" r="f36" b="f37"/>
              <a:pathLst>
                <a:path w="301951" h="91440">
                  <a:moveTo>
                    <a:pt x="f5" y="f8"/>
                  </a:moveTo>
                  <a:lnTo>
                    <a:pt x="f6" y="f8"/>
                  </a:lnTo>
                </a:path>
              </a:pathLst>
            </a:custGeom>
            <a:noFill/>
            <a:ln w="9528" cap="rnd">
              <a:solidFill>
                <a:srgbClr val="B34119"/>
              </a:solidFill>
              <a:prstDash val="solid"/>
              <a:tailEnd type="arrow"/>
            </a:ln>
          </p:spPr>
          <p:txBody>
            <a:bodyPr vert="horz" wrap="square" lIns="155365" tIns="44055" rIns="155365" bIns="44055" anchor="ctr" anchorCtr="1" compatLnSpc="1">
              <a:noAutofit/>
            </a:bodyPr>
            <a:lstStyle/>
            <a:p>
              <a:pPr marL="0" marR="0" lvl="0" indent="0" algn="ctr" defTabSz="222254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2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500" b="0" i="0" u="none" strike="noStrike" kern="1200" cap="none" spc="0" baseline="0">
                <a:solidFill>
                  <a:srgbClr val="FFFFFF"/>
                </a:solidFill>
                <a:uFillTx/>
                <a:latin typeface="Calisto MT"/>
              </a:endParaRPr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4206A146-4602-4956-B4C4-DE5810E75701}"/>
                </a:ext>
              </a:extLst>
            </p:cNvPr>
            <p:cNvSpPr/>
            <p:nvPr/>
          </p:nvSpPr>
          <p:spPr>
            <a:xfrm>
              <a:off x="922236" y="2208175"/>
              <a:ext cx="1445876" cy="867527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1445874"/>
                <a:gd name="f7" fmla="val 867524"/>
                <a:gd name="f8" fmla="+- 0 0 -90"/>
                <a:gd name="f9" fmla="*/ f3 1 1445874"/>
                <a:gd name="f10" fmla="*/ f4 1 867524"/>
                <a:gd name="f11" fmla="val f5"/>
                <a:gd name="f12" fmla="val f6"/>
                <a:gd name="f13" fmla="val f7"/>
                <a:gd name="f14" fmla="*/ f8 f0 1"/>
                <a:gd name="f15" fmla="+- f13 0 f11"/>
                <a:gd name="f16" fmla="+- f12 0 f11"/>
                <a:gd name="f17" fmla="*/ f14 1 f2"/>
                <a:gd name="f18" fmla="*/ f16 1 1445874"/>
                <a:gd name="f19" fmla="*/ f15 1 867524"/>
                <a:gd name="f20" fmla="*/ 0 f16 1"/>
                <a:gd name="f21" fmla="*/ 0 f15 1"/>
                <a:gd name="f22" fmla="*/ 1445874 f16 1"/>
                <a:gd name="f23" fmla="*/ 867524 f15 1"/>
                <a:gd name="f24" fmla="+- f17 0 f1"/>
                <a:gd name="f25" fmla="*/ f20 1 1445874"/>
                <a:gd name="f26" fmla="*/ f21 1 867524"/>
                <a:gd name="f27" fmla="*/ f22 1 1445874"/>
                <a:gd name="f28" fmla="*/ f23 1 867524"/>
                <a:gd name="f29" fmla="*/ f11 1 f18"/>
                <a:gd name="f30" fmla="*/ f12 1 f18"/>
                <a:gd name="f31" fmla="*/ f11 1 f19"/>
                <a:gd name="f32" fmla="*/ f13 1 f19"/>
                <a:gd name="f33" fmla="*/ f25 1 f18"/>
                <a:gd name="f34" fmla="*/ f26 1 f19"/>
                <a:gd name="f35" fmla="*/ f27 1 f18"/>
                <a:gd name="f36" fmla="*/ f28 1 f19"/>
                <a:gd name="f37" fmla="*/ f29 f9 1"/>
                <a:gd name="f38" fmla="*/ f30 f9 1"/>
                <a:gd name="f39" fmla="*/ f32 f10 1"/>
                <a:gd name="f40" fmla="*/ f31 f10 1"/>
                <a:gd name="f41" fmla="*/ f33 f9 1"/>
                <a:gd name="f42" fmla="*/ f34 f10 1"/>
                <a:gd name="f43" fmla="*/ f35 f9 1"/>
                <a:gd name="f44" fmla="*/ f36 f1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4">
                  <a:pos x="f41" y="f42"/>
                </a:cxn>
                <a:cxn ang="f24">
                  <a:pos x="f43" y="f42"/>
                </a:cxn>
                <a:cxn ang="f24">
                  <a:pos x="f43" y="f44"/>
                </a:cxn>
                <a:cxn ang="f24">
                  <a:pos x="f41" y="f44"/>
                </a:cxn>
                <a:cxn ang="f24">
                  <a:pos x="f41" y="f42"/>
                </a:cxn>
              </a:cxnLst>
              <a:rect l="f37" t="f40" r="f38" b="f39"/>
              <a:pathLst>
                <a:path w="1445874" h="867524">
                  <a:moveTo>
                    <a:pt x="f5" y="f5"/>
                  </a:moveTo>
                  <a:lnTo>
                    <a:pt x="f6" y="f5"/>
                  </a:lnTo>
                  <a:lnTo>
                    <a:pt x="f6" y="f7"/>
                  </a:lnTo>
                  <a:lnTo>
                    <a:pt x="f5" y="f7"/>
                  </a:lnTo>
                  <a:lnTo>
                    <a:pt x="f5" y="f5"/>
                  </a:lnTo>
                  <a:close/>
                </a:path>
              </a:pathLst>
            </a:custGeom>
            <a:gradFill>
              <a:gsLst>
                <a:gs pos="0">
                  <a:srgbClr val="C25E47"/>
                </a:gs>
                <a:gs pos="100000">
                  <a:srgbClr val="A13B17"/>
                </a:gs>
              </a:gsLst>
              <a:lin ang="5400000"/>
            </a:gradFill>
            <a:ln cap="rnd">
              <a:noFill/>
              <a:prstDash val="solid"/>
            </a:ln>
            <a:effectLst>
              <a:outerShdw dist="25402" dir="5400000" algn="tl">
                <a:srgbClr val="000000">
                  <a:alpha val="60000"/>
                </a:srgbClr>
              </a:outerShdw>
            </a:effectLst>
          </p:spPr>
          <p:txBody>
            <a:bodyPr vert="horz" wrap="square" lIns="70847" tIns="74368" rIns="70847" bIns="74368" anchor="ctr" anchorCtr="1" compatLnSpc="1">
              <a:noAutofit/>
            </a:bodyPr>
            <a:lstStyle/>
            <a:p>
              <a:pPr marL="0" marR="0" lvl="0" indent="0" algn="ctr" defTabSz="577845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5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hu-HU" sz="1300" b="1" i="0" u="none" strike="noStrike" kern="1200" cap="none" spc="0" baseline="0">
                  <a:solidFill>
                    <a:srgbClr val="FFFFFF"/>
                  </a:solidFill>
                  <a:uFillTx/>
                  <a:latin typeface="Calisto MT"/>
                </a:rPr>
                <a:t>Header</a:t>
              </a:r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323F1E16-0985-4E92-9771-A4C1D3CAF263}"/>
                </a:ext>
              </a:extLst>
            </p:cNvPr>
            <p:cNvSpPr/>
            <p:nvPr/>
          </p:nvSpPr>
          <p:spPr>
            <a:xfrm>
              <a:off x="4144737" y="2596219"/>
              <a:ext cx="301953" cy="9144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301951"/>
                <a:gd name="f7" fmla="val 91440"/>
                <a:gd name="f8" fmla="val 45720"/>
                <a:gd name="f9" fmla="+- 0 0 -90"/>
                <a:gd name="f10" fmla="*/ f3 1 301951"/>
                <a:gd name="f11" fmla="*/ f4 1 91440"/>
                <a:gd name="f12" fmla="val f5"/>
                <a:gd name="f13" fmla="val f6"/>
                <a:gd name="f14" fmla="val f7"/>
                <a:gd name="f15" fmla="*/ f9 f0 1"/>
                <a:gd name="f16" fmla="+- f14 0 f12"/>
                <a:gd name="f17" fmla="+- f13 0 f12"/>
                <a:gd name="f18" fmla="*/ f15 1 f2"/>
                <a:gd name="f19" fmla="*/ f17 1 301951"/>
                <a:gd name="f20" fmla="*/ f16 1 91440"/>
                <a:gd name="f21" fmla="*/ 0 f17 1"/>
                <a:gd name="f22" fmla="*/ 45720 f16 1"/>
                <a:gd name="f23" fmla="*/ 301951 f17 1"/>
                <a:gd name="f24" fmla="+- f18 0 f1"/>
                <a:gd name="f25" fmla="*/ f21 1 301951"/>
                <a:gd name="f26" fmla="*/ f22 1 91440"/>
                <a:gd name="f27" fmla="*/ f23 1 301951"/>
                <a:gd name="f28" fmla="*/ f12 1 f19"/>
                <a:gd name="f29" fmla="*/ f13 1 f19"/>
                <a:gd name="f30" fmla="*/ f12 1 f20"/>
                <a:gd name="f31" fmla="*/ f14 1 f20"/>
                <a:gd name="f32" fmla="*/ f25 1 f19"/>
                <a:gd name="f33" fmla="*/ f26 1 f20"/>
                <a:gd name="f34" fmla="*/ f27 1 f19"/>
                <a:gd name="f35" fmla="*/ f28 f10 1"/>
                <a:gd name="f36" fmla="*/ f29 f10 1"/>
                <a:gd name="f37" fmla="*/ f31 f11 1"/>
                <a:gd name="f38" fmla="*/ f30 f11 1"/>
                <a:gd name="f39" fmla="*/ f32 f10 1"/>
                <a:gd name="f40" fmla="*/ f33 f11 1"/>
                <a:gd name="f41" fmla="*/ f34 f1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4">
                  <a:pos x="f39" y="f40"/>
                </a:cxn>
                <a:cxn ang="f24">
                  <a:pos x="f41" y="f40"/>
                </a:cxn>
              </a:cxnLst>
              <a:rect l="f35" t="f38" r="f36" b="f37"/>
              <a:pathLst>
                <a:path w="301951" h="91440">
                  <a:moveTo>
                    <a:pt x="f5" y="f8"/>
                  </a:moveTo>
                  <a:lnTo>
                    <a:pt x="f6" y="f8"/>
                  </a:lnTo>
                </a:path>
              </a:pathLst>
            </a:custGeom>
            <a:noFill/>
            <a:ln w="9528" cap="rnd">
              <a:solidFill>
                <a:srgbClr val="B34119"/>
              </a:solidFill>
              <a:prstDash val="solid"/>
              <a:tailEnd type="arrow"/>
            </a:ln>
          </p:spPr>
          <p:txBody>
            <a:bodyPr vert="horz" wrap="square" lIns="155365" tIns="44055" rIns="155365" bIns="44055" anchor="ctr" anchorCtr="1" compatLnSpc="1">
              <a:noAutofit/>
            </a:bodyPr>
            <a:lstStyle/>
            <a:p>
              <a:pPr marL="0" marR="0" lvl="0" indent="0" algn="ctr" defTabSz="222254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2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500" b="0" i="0" u="none" strike="noStrike" kern="1200" cap="none" spc="0" baseline="0">
                <a:solidFill>
                  <a:srgbClr val="FFFFFF"/>
                </a:solidFill>
                <a:uFillTx/>
                <a:latin typeface="Calisto MT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BE1293D0-8019-4D6B-8E0D-9C814AABF542}"/>
                </a:ext>
              </a:extLst>
            </p:cNvPr>
            <p:cNvSpPr/>
            <p:nvPr/>
          </p:nvSpPr>
          <p:spPr>
            <a:xfrm>
              <a:off x="2700662" y="2208175"/>
              <a:ext cx="1445876" cy="867527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1445874"/>
                <a:gd name="f7" fmla="val 867524"/>
                <a:gd name="f8" fmla="+- 0 0 -90"/>
                <a:gd name="f9" fmla="*/ f3 1 1445874"/>
                <a:gd name="f10" fmla="*/ f4 1 867524"/>
                <a:gd name="f11" fmla="val f5"/>
                <a:gd name="f12" fmla="val f6"/>
                <a:gd name="f13" fmla="val f7"/>
                <a:gd name="f14" fmla="*/ f8 f0 1"/>
                <a:gd name="f15" fmla="+- f13 0 f11"/>
                <a:gd name="f16" fmla="+- f12 0 f11"/>
                <a:gd name="f17" fmla="*/ f14 1 f2"/>
                <a:gd name="f18" fmla="*/ f16 1 1445874"/>
                <a:gd name="f19" fmla="*/ f15 1 867524"/>
                <a:gd name="f20" fmla="*/ 0 f16 1"/>
                <a:gd name="f21" fmla="*/ 0 f15 1"/>
                <a:gd name="f22" fmla="*/ 1445874 f16 1"/>
                <a:gd name="f23" fmla="*/ 867524 f15 1"/>
                <a:gd name="f24" fmla="+- f17 0 f1"/>
                <a:gd name="f25" fmla="*/ f20 1 1445874"/>
                <a:gd name="f26" fmla="*/ f21 1 867524"/>
                <a:gd name="f27" fmla="*/ f22 1 1445874"/>
                <a:gd name="f28" fmla="*/ f23 1 867524"/>
                <a:gd name="f29" fmla="*/ f11 1 f18"/>
                <a:gd name="f30" fmla="*/ f12 1 f18"/>
                <a:gd name="f31" fmla="*/ f11 1 f19"/>
                <a:gd name="f32" fmla="*/ f13 1 f19"/>
                <a:gd name="f33" fmla="*/ f25 1 f18"/>
                <a:gd name="f34" fmla="*/ f26 1 f19"/>
                <a:gd name="f35" fmla="*/ f27 1 f18"/>
                <a:gd name="f36" fmla="*/ f28 1 f19"/>
                <a:gd name="f37" fmla="*/ f29 f9 1"/>
                <a:gd name="f38" fmla="*/ f30 f9 1"/>
                <a:gd name="f39" fmla="*/ f32 f10 1"/>
                <a:gd name="f40" fmla="*/ f31 f10 1"/>
                <a:gd name="f41" fmla="*/ f33 f9 1"/>
                <a:gd name="f42" fmla="*/ f34 f10 1"/>
                <a:gd name="f43" fmla="*/ f35 f9 1"/>
                <a:gd name="f44" fmla="*/ f36 f1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4">
                  <a:pos x="f41" y="f42"/>
                </a:cxn>
                <a:cxn ang="f24">
                  <a:pos x="f43" y="f42"/>
                </a:cxn>
                <a:cxn ang="f24">
                  <a:pos x="f43" y="f44"/>
                </a:cxn>
                <a:cxn ang="f24">
                  <a:pos x="f41" y="f44"/>
                </a:cxn>
                <a:cxn ang="f24">
                  <a:pos x="f41" y="f42"/>
                </a:cxn>
              </a:cxnLst>
              <a:rect l="f37" t="f40" r="f38" b="f39"/>
              <a:pathLst>
                <a:path w="1445874" h="867524">
                  <a:moveTo>
                    <a:pt x="f5" y="f5"/>
                  </a:moveTo>
                  <a:lnTo>
                    <a:pt x="f6" y="f5"/>
                  </a:lnTo>
                  <a:lnTo>
                    <a:pt x="f6" y="f7"/>
                  </a:lnTo>
                  <a:lnTo>
                    <a:pt x="f5" y="f7"/>
                  </a:lnTo>
                  <a:lnTo>
                    <a:pt x="f5" y="f5"/>
                  </a:lnTo>
                  <a:close/>
                </a:path>
              </a:pathLst>
            </a:custGeom>
            <a:gradFill>
              <a:gsLst>
                <a:gs pos="0">
                  <a:srgbClr val="C25E47"/>
                </a:gs>
                <a:gs pos="100000">
                  <a:srgbClr val="A13B17"/>
                </a:gs>
              </a:gsLst>
              <a:lin ang="5400000"/>
            </a:gradFill>
            <a:ln cap="rnd">
              <a:noFill/>
              <a:prstDash val="solid"/>
            </a:ln>
            <a:effectLst>
              <a:outerShdw dist="25402" dir="5400000" algn="tl">
                <a:srgbClr val="000000">
                  <a:alpha val="60000"/>
                </a:srgbClr>
              </a:outerShdw>
            </a:effectLst>
          </p:spPr>
          <p:txBody>
            <a:bodyPr vert="horz" wrap="square" lIns="70847" tIns="74368" rIns="70847" bIns="74368" anchor="ctr" anchorCtr="1" compatLnSpc="1">
              <a:noAutofit/>
            </a:bodyPr>
            <a:lstStyle/>
            <a:p>
              <a:pPr marL="0" marR="0" lvl="0" indent="0" algn="ctr" defTabSz="577845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5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hu-HU" sz="1300" b="1" i="0" u="none" strike="noStrike" kern="1200" cap="none" spc="0" baseline="0">
                  <a:solidFill>
                    <a:srgbClr val="FFFFFF"/>
                  </a:solidFill>
                  <a:uFillTx/>
                  <a:latin typeface="Calisto MT"/>
                </a:rPr>
                <a:t>redirections when user is / is not logged in</a:t>
              </a:r>
              <a:endParaRPr lang="en-US" sz="1300" b="1" i="0" u="none" strike="noStrike" kern="1200" cap="none" spc="0" baseline="0">
                <a:solidFill>
                  <a:srgbClr val="FFFFFF"/>
                </a:solidFill>
                <a:uFillTx/>
                <a:latin typeface="Calisto MT"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204D50E9-83A1-4F30-9770-CF2086BEBB89}"/>
                </a:ext>
              </a:extLst>
            </p:cNvPr>
            <p:cNvSpPr/>
            <p:nvPr/>
          </p:nvSpPr>
          <p:spPr>
            <a:xfrm>
              <a:off x="5923163" y="2596219"/>
              <a:ext cx="301953" cy="9144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301951"/>
                <a:gd name="f7" fmla="val 91440"/>
                <a:gd name="f8" fmla="val 45720"/>
                <a:gd name="f9" fmla="+- 0 0 -90"/>
                <a:gd name="f10" fmla="*/ f3 1 301951"/>
                <a:gd name="f11" fmla="*/ f4 1 91440"/>
                <a:gd name="f12" fmla="val f5"/>
                <a:gd name="f13" fmla="val f6"/>
                <a:gd name="f14" fmla="val f7"/>
                <a:gd name="f15" fmla="*/ f9 f0 1"/>
                <a:gd name="f16" fmla="+- f14 0 f12"/>
                <a:gd name="f17" fmla="+- f13 0 f12"/>
                <a:gd name="f18" fmla="*/ f15 1 f2"/>
                <a:gd name="f19" fmla="*/ f17 1 301951"/>
                <a:gd name="f20" fmla="*/ f16 1 91440"/>
                <a:gd name="f21" fmla="*/ 0 f17 1"/>
                <a:gd name="f22" fmla="*/ 45720 f16 1"/>
                <a:gd name="f23" fmla="*/ 301951 f17 1"/>
                <a:gd name="f24" fmla="+- f18 0 f1"/>
                <a:gd name="f25" fmla="*/ f21 1 301951"/>
                <a:gd name="f26" fmla="*/ f22 1 91440"/>
                <a:gd name="f27" fmla="*/ f23 1 301951"/>
                <a:gd name="f28" fmla="*/ f12 1 f19"/>
                <a:gd name="f29" fmla="*/ f13 1 f19"/>
                <a:gd name="f30" fmla="*/ f12 1 f20"/>
                <a:gd name="f31" fmla="*/ f14 1 f20"/>
                <a:gd name="f32" fmla="*/ f25 1 f19"/>
                <a:gd name="f33" fmla="*/ f26 1 f20"/>
                <a:gd name="f34" fmla="*/ f27 1 f19"/>
                <a:gd name="f35" fmla="*/ f28 f10 1"/>
                <a:gd name="f36" fmla="*/ f29 f10 1"/>
                <a:gd name="f37" fmla="*/ f31 f11 1"/>
                <a:gd name="f38" fmla="*/ f30 f11 1"/>
                <a:gd name="f39" fmla="*/ f32 f10 1"/>
                <a:gd name="f40" fmla="*/ f33 f11 1"/>
                <a:gd name="f41" fmla="*/ f34 f1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4">
                  <a:pos x="f39" y="f40"/>
                </a:cxn>
                <a:cxn ang="f24">
                  <a:pos x="f41" y="f40"/>
                </a:cxn>
              </a:cxnLst>
              <a:rect l="f35" t="f38" r="f36" b="f37"/>
              <a:pathLst>
                <a:path w="301951" h="91440">
                  <a:moveTo>
                    <a:pt x="f5" y="f8"/>
                  </a:moveTo>
                  <a:lnTo>
                    <a:pt x="f6" y="f8"/>
                  </a:lnTo>
                </a:path>
              </a:pathLst>
            </a:custGeom>
            <a:noFill/>
            <a:ln w="9528" cap="rnd">
              <a:solidFill>
                <a:srgbClr val="B34119"/>
              </a:solidFill>
              <a:prstDash val="solid"/>
              <a:tailEnd type="arrow"/>
            </a:ln>
          </p:spPr>
          <p:txBody>
            <a:bodyPr vert="horz" wrap="square" lIns="155365" tIns="44055" rIns="155365" bIns="44055" anchor="ctr" anchorCtr="1" compatLnSpc="1">
              <a:noAutofit/>
            </a:bodyPr>
            <a:lstStyle/>
            <a:p>
              <a:pPr marL="0" marR="0" lvl="0" indent="0" algn="ctr" defTabSz="222254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2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500" b="0" i="0" u="none" strike="noStrike" kern="1200" cap="none" spc="0" baseline="0">
                <a:solidFill>
                  <a:srgbClr val="FFFFFF"/>
                </a:solidFill>
                <a:uFillTx/>
                <a:latin typeface="Calisto MT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4C4FEF4B-064F-46E2-90EE-158D92C219BD}"/>
                </a:ext>
              </a:extLst>
            </p:cNvPr>
            <p:cNvSpPr/>
            <p:nvPr/>
          </p:nvSpPr>
          <p:spPr>
            <a:xfrm>
              <a:off x="4479087" y="2208175"/>
              <a:ext cx="1445876" cy="867527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1445874"/>
                <a:gd name="f7" fmla="val 867524"/>
                <a:gd name="f8" fmla="+- 0 0 -90"/>
                <a:gd name="f9" fmla="*/ f3 1 1445874"/>
                <a:gd name="f10" fmla="*/ f4 1 867524"/>
                <a:gd name="f11" fmla="val f5"/>
                <a:gd name="f12" fmla="val f6"/>
                <a:gd name="f13" fmla="val f7"/>
                <a:gd name="f14" fmla="*/ f8 f0 1"/>
                <a:gd name="f15" fmla="+- f13 0 f11"/>
                <a:gd name="f16" fmla="+- f12 0 f11"/>
                <a:gd name="f17" fmla="*/ f14 1 f2"/>
                <a:gd name="f18" fmla="*/ f16 1 1445874"/>
                <a:gd name="f19" fmla="*/ f15 1 867524"/>
                <a:gd name="f20" fmla="*/ 0 f16 1"/>
                <a:gd name="f21" fmla="*/ 0 f15 1"/>
                <a:gd name="f22" fmla="*/ 1445874 f16 1"/>
                <a:gd name="f23" fmla="*/ 867524 f15 1"/>
                <a:gd name="f24" fmla="+- f17 0 f1"/>
                <a:gd name="f25" fmla="*/ f20 1 1445874"/>
                <a:gd name="f26" fmla="*/ f21 1 867524"/>
                <a:gd name="f27" fmla="*/ f22 1 1445874"/>
                <a:gd name="f28" fmla="*/ f23 1 867524"/>
                <a:gd name="f29" fmla="*/ f11 1 f18"/>
                <a:gd name="f30" fmla="*/ f12 1 f18"/>
                <a:gd name="f31" fmla="*/ f11 1 f19"/>
                <a:gd name="f32" fmla="*/ f13 1 f19"/>
                <a:gd name="f33" fmla="*/ f25 1 f18"/>
                <a:gd name="f34" fmla="*/ f26 1 f19"/>
                <a:gd name="f35" fmla="*/ f27 1 f18"/>
                <a:gd name="f36" fmla="*/ f28 1 f19"/>
                <a:gd name="f37" fmla="*/ f29 f9 1"/>
                <a:gd name="f38" fmla="*/ f30 f9 1"/>
                <a:gd name="f39" fmla="*/ f32 f10 1"/>
                <a:gd name="f40" fmla="*/ f31 f10 1"/>
                <a:gd name="f41" fmla="*/ f33 f9 1"/>
                <a:gd name="f42" fmla="*/ f34 f10 1"/>
                <a:gd name="f43" fmla="*/ f35 f9 1"/>
                <a:gd name="f44" fmla="*/ f36 f1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4">
                  <a:pos x="f41" y="f42"/>
                </a:cxn>
                <a:cxn ang="f24">
                  <a:pos x="f43" y="f42"/>
                </a:cxn>
                <a:cxn ang="f24">
                  <a:pos x="f43" y="f44"/>
                </a:cxn>
                <a:cxn ang="f24">
                  <a:pos x="f41" y="f44"/>
                </a:cxn>
                <a:cxn ang="f24">
                  <a:pos x="f41" y="f42"/>
                </a:cxn>
              </a:cxnLst>
              <a:rect l="f37" t="f40" r="f38" b="f39"/>
              <a:pathLst>
                <a:path w="1445874" h="867524">
                  <a:moveTo>
                    <a:pt x="f5" y="f5"/>
                  </a:moveTo>
                  <a:lnTo>
                    <a:pt x="f6" y="f5"/>
                  </a:lnTo>
                  <a:lnTo>
                    <a:pt x="f6" y="f7"/>
                  </a:lnTo>
                  <a:lnTo>
                    <a:pt x="f5" y="f7"/>
                  </a:lnTo>
                  <a:lnTo>
                    <a:pt x="f5" y="f5"/>
                  </a:lnTo>
                  <a:close/>
                </a:path>
              </a:pathLst>
            </a:custGeom>
            <a:gradFill>
              <a:gsLst>
                <a:gs pos="0">
                  <a:srgbClr val="C25E47"/>
                </a:gs>
                <a:gs pos="100000">
                  <a:srgbClr val="A13B17"/>
                </a:gs>
              </a:gsLst>
              <a:lin ang="5400000"/>
            </a:gradFill>
            <a:ln cap="rnd">
              <a:noFill/>
              <a:prstDash val="solid"/>
            </a:ln>
            <a:effectLst>
              <a:outerShdw dist="25402" dir="5400000" algn="tl">
                <a:srgbClr val="000000">
                  <a:alpha val="60000"/>
                </a:srgbClr>
              </a:outerShdw>
            </a:effectLst>
          </p:spPr>
          <p:txBody>
            <a:bodyPr vert="horz" wrap="square" lIns="70847" tIns="74368" rIns="70847" bIns="74368" anchor="ctr" anchorCtr="1" compatLnSpc="1">
              <a:noAutofit/>
            </a:bodyPr>
            <a:lstStyle/>
            <a:p>
              <a:pPr marL="0" marR="0" lvl="0" indent="0" algn="ctr" defTabSz="577845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5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hu-HU" sz="1300" b="1" i="0" u="none" strike="noStrike" kern="1200" cap="none" spc="0" baseline="0">
                  <a:solidFill>
                    <a:srgbClr val="FFFFFF"/>
                  </a:solidFill>
                  <a:uFillTx/>
                  <a:latin typeface="Calisto MT"/>
                </a:rPr>
                <a:t>Footer</a:t>
              </a: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F7A27FE-8B03-4C38-ACE7-1F335C520F20}"/>
                </a:ext>
              </a:extLst>
            </p:cNvPr>
            <p:cNvSpPr/>
            <p:nvPr/>
          </p:nvSpPr>
          <p:spPr>
            <a:xfrm>
              <a:off x="7701588" y="2596219"/>
              <a:ext cx="301953" cy="9144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301951"/>
                <a:gd name="f7" fmla="val 91440"/>
                <a:gd name="f8" fmla="val 45720"/>
                <a:gd name="f9" fmla="+- 0 0 -90"/>
                <a:gd name="f10" fmla="*/ f3 1 301951"/>
                <a:gd name="f11" fmla="*/ f4 1 91440"/>
                <a:gd name="f12" fmla="val f5"/>
                <a:gd name="f13" fmla="val f6"/>
                <a:gd name="f14" fmla="val f7"/>
                <a:gd name="f15" fmla="*/ f9 f0 1"/>
                <a:gd name="f16" fmla="+- f14 0 f12"/>
                <a:gd name="f17" fmla="+- f13 0 f12"/>
                <a:gd name="f18" fmla="*/ f15 1 f2"/>
                <a:gd name="f19" fmla="*/ f17 1 301951"/>
                <a:gd name="f20" fmla="*/ f16 1 91440"/>
                <a:gd name="f21" fmla="*/ 0 f17 1"/>
                <a:gd name="f22" fmla="*/ 45720 f16 1"/>
                <a:gd name="f23" fmla="*/ 301951 f17 1"/>
                <a:gd name="f24" fmla="+- f18 0 f1"/>
                <a:gd name="f25" fmla="*/ f21 1 301951"/>
                <a:gd name="f26" fmla="*/ f22 1 91440"/>
                <a:gd name="f27" fmla="*/ f23 1 301951"/>
                <a:gd name="f28" fmla="*/ f12 1 f19"/>
                <a:gd name="f29" fmla="*/ f13 1 f19"/>
                <a:gd name="f30" fmla="*/ f12 1 f20"/>
                <a:gd name="f31" fmla="*/ f14 1 f20"/>
                <a:gd name="f32" fmla="*/ f25 1 f19"/>
                <a:gd name="f33" fmla="*/ f26 1 f20"/>
                <a:gd name="f34" fmla="*/ f27 1 f19"/>
                <a:gd name="f35" fmla="*/ f28 f10 1"/>
                <a:gd name="f36" fmla="*/ f29 f10 1"/>
                <a:gd name="f37" fmla="*/ f31 f11 1"/>
                <a:gd name="f38" fmla="*/ f30 f11 1"/>
                <a:gd name="f39" fmla="*/ f32 f10 1"/>
                <a:gd name="f40" fmla="*/ f33 f11 1"/>
                <a:gd name="f41" fmla="*/ f34 f1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4">
                  <a:pos x="f39" y="f40"/>
                </a:cxn>
                <a:cxn ang="f24">
                  <a:pos x="f41" y="f40"/>
                </a:cxn>
              </a:cxnLst>
              <a:rect l="f35" t="f38" r="f36" b="f37"/>
              <a:pathLst>
                <a:path w="301951" h="91440">
                  <a:moveTo>
                    <a:pt x="f5" y="f8"/>
                  </a:moveTo>
                  <a:lnTo>
                    <a:pt x="f6" y="f8"/>
                  </a:lnTo>
                </a:path>
              </a:pathLst>
            </a:custGeom>
            <a:noFill/>
            <a:ln w="9528" cap="rnd">
              <a:solidFill>
                <a:srgbClr val="B34119"/>
              </a:solidFill>
              <a:prstDash val="solid"/>
              <a:tailEnd type="arrow"/>
            </a:ln>
          </p:spPr>
          <p:txBody>
            <a:bodyPr vert="horz" wrap="square" lIns="155365" tIns="44055" rIns="155365" bIns="44055" anchor="ctr" anchorCtr="1" compatLnSpc="1">
              <a:noAutofit/>
            </a:bodyPr>
            <a:lstStyle/>
            <a:p>
              <a:pPr marL="0" marR="0" lvl="0" indent="0" algn="ctr" defTabSz="222254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2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500" b="0" i="0" u="none" strike="noStrike" kern="1200" cap="none" spc="0" baseline="0">
                <a:solidFill>
                  <a:srgbClr val="FFFFFF"/>
                </a:solidFill>
                <a:uFillTx/>
                <a:latin typeface="Calisto MT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0FBCD3CA-BF85-45EB-BAD6-5623CB6C5E82}"/>
                </a:ext>
              </a:extLst>
            </p:cNvPr>
            <p:cNvSpPr/>
            <p:nvPr/>
          </p:nvSpPr>
          <p:spPr>
            <a:xfrm>
              <a:off x="6257513" y="2208175"/>
              <a:ext cx="1445876" cy="867527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1445874"/>
                <a:gd name="f7" fmla="val 867524"/>
                <a:gd name="f8" fmla="+- 0 0 -90"/>
                <a:gd name="f9" fmla="*/ f3 1 1445874"/>
                <a:gd name="f10" fmla="*/ f4 1 867524"/>
                <a:gd name="f11" fmla="val f5"/>
                <a:gd name="f12" fmla="val f6"/>
                <a:gd name="f13" fmla="val f7"/>
                <a:gd name="f14" fmla="*/ f8 f0 1"/>
                <a:gd name="f15" fmla="+- f13 0 f11"/>
                <a:gd name="f16" fmla="+- f12 0 f11"/>
                <a:gd name="f17" fmla="*/ f14 1 f2"/>
                <a:gd name="f18" fmla="*/ f16 1 1445874"/>
                <a:gd name="f19" fmla="*/ f15 1 867524"/>
                <a:gd name="f20" fmla="*/ 0 f16 1"/>
                <a:gd name="f21" fmla="*/ 0 f15 1"/>
                <a:gd name="f22" fmla="*/ 1445874 f16 1"/>
                <a:gd name="f23" fmla="*/ 867524 f15 1"/>
                <a:gd name="f24" fmla="+- f17 0 f1"/>
                <a:gd name="f25" fmla="*/ f20 1 1445874"/>
                <a:gd name="f26" fmla="*/ f21 1 867524"/>
                <a:gd name="f27" fmla="*/ f22 1 1445874"/>
                <a:gd name="f28" fmla="*/ f23 1 867524"/>
                <a:gd name="f29" fmla="*/ f11 1 f18"/>
                <a:gd name="f30" fmla="*/ f12 1 f18"/>
                <a:gd name="f31" fmla="*/ f11 1 f19"/>
                <a:gd name="f32" fmla="*/ f13 1 f19"/>
                <a:gd name="f33" fmla="*/ f25 1 f18"/>
                <a:gd name="f34" fmla="*/ f26 1 f19"/>
                <a:gd name="f35" fmla="*/ f27 1 f18"/>
                <a:gd name="f36" fmla="*/ f28 1 f19"/>
                <a:gd name="f37" fmla="*/ f29 f9 1"/>
                <a:gd name="f38" fmla="*/ f30 f9 1"/>
                <a:gd name="f39" fmla="*/ f32 f10 1"/>
                <a:gd name="f40" fmla="*/ f31 f10 1"/>
                <a:gd name="f41" fmla="*/ f33 f9 1"/>
                <a:gd name="f42" fmla="*/ f34 f10 1"/>
                <a:gd name="f43" fmla="*/ f35 f9 1"/>
                <a:gd name="f44" fmla="*/ f36 f1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4">
                  <a:pos x="f41" y="f42"/>
                </a:cxn>
                <a:cxn ang="f24">
                  <a:pos x="f43" y="f42"/>
                </a:cxn>
                <a:cxn ang="f24">
                  <a:pos x="f43" y="f44"/>
                </a:cxn>
                <a:cxn ang="f24">
                  <a:pos x="f41" y="f44"/>
                </a:cxn>
                <a:cxn ang="f24">
                  <a:pos x="f41" y="f42"/>
                </a:cxn>
              </a:cxnLst>
              <a:rect l="f37" t="f40" r="f38" b="f39"/>
              <a:pathLst>
                <a:path w="1445874" h="867524">
                  <a:moveTo>
                    <a:pt x="f5" y="f5"/>
                  </a:moveTo>
                  <a:lnTo>
                    <a:pt x="f6" y="f5"/>
                  </a:lnTo>
                  <a:lnTo>
                    <a:pt x="f6" y="f7"/>
                  </a:lnTo>
                  <a:lnTo>
                    <a:pt x="f5" y="f7"/>
                  </a:lnTo>
                  <a:lnTo>
                    <a:pt x="f5" y="f5"/>
                  </a:lnTo>
                  <a:close/>
                </a:path>
              </a:pathLst>
            </a:custGeom>
            <a:gradFill>
              <a:gsLst>
                <a:gs pos="0">
                  <a:srgbClr val="C25E47"/>
                </a:gs>
                <a:gs pos="100000">
                  <a:srgbClr val="A13B17"/>
                </a:gs>
              </a:gsLst>
              <a:lin ang="5400000"/>
            </a:gradFill>
            <a:ln cap="rnd">
              <a:noFill/>
              <a:prstDash val="solid"/>
            </a:ln>
            <a:effectLst>
              <a:outerShdw dist="25402" dir="5400000" algn="tl">
                <a:srgbClr val="000000">
                  <a:alpha val="60000"/>
                </a:srgbClr>
              </a:outerShdw>
            </a:effectLst>
          </p:spPr>
          <p:txBody>
            <a:bodyPr vert="horz" wrap="square" lIns="70847" tIns="74368" rIns="70847" bIns="74368" anchor="ctr" anchorCtr="1" compatLnSpc="1">
              <a:noAutofit/>
            </a:bodyPr>
            <a:lstStyle/>
            <a:p>
              <a:pPr marL="0" marR="0" lvl="0" indent="0" algn="ctr" defTabSz="577845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5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hu-HU" sz="1300" b="1" i="0" u="none" strike="noStrike" kern="1200" cap="none" spc="0" baseline="0">
                  <a:solidFill>
                    <a:srgbClr val="FFFFFF"/>
                  </a:solidFill>
                  <a:uFillTx/>
                  <a:latin typeface="Calisto MT"/>
                </a:rPr>
                <a:t>navigation URL for social media icons</a:t>
              </a:r>
              <a:endParaRPr lang="en-US" sz="1300" b="1" i="0" u="none" strike="noStrike" kern="1200" cap="none" spc="0" baseline="0">
                <a:solidFill>
                  <a:srgbClr val="FFFFFF"/>
                </a:solidFill>
                <a:uFillTx/>
                <a:latin typeface="Calisto MT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FB073200-FB6E-4155-9193-657DA2C3E74C}"/>
                </a:ext>
              </a:extLst>
            </p:cNvPr>
            <p:cNvSpPr/>
            <p:nvPr/>
          </p:nvSpPr>
          <p:spPr>
            <a:xfrm>
              <a:off x="9480014" y="2596219"/>
              <a:ext cx="301953" cy="9144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301951"/>
                <a:gd name="f7" fmla="val 91440"/>
                <a:gd name="f8" fmla="val 45720"/>
                <a:gd name="f9" fmla="+- 0 0 -90"/>
                <a:gd name="f10" fmla="*/ f3 1 301951"/>
                <a:gd name="f11" fmla="*/ f4 1 91440"/>
                <a:gd name="f12" fmla="val f5"/>
                <a:gd name="f13" fmla="val f6"/>
                <a:gd name="f14" fmla="val f7"/>
                <a:gd name="f15" fmla="*/ f9 f0 1"/>
                <a:gd name="f16" fmla="+- f14 0 f12"/>
                <a:gd name="f17" fmla="+- f13 0 f12"/>
                <a:gd name="f18" fmla="*/ f15 1 f2"/>
                <a:gd name="f19" fmla="*/ f17 1 301951"/>
                <a:gd name="f20" fmla="*/ f16 1 91440"/>
                <a:gd name="f21" fmla="*/ 0 f17 1"/>
                <a:gd name="f22" fmla="*/ 45720 f16 1"/>
                <a:gd name="f23" fmla="*/ 301951 f17 1"/>
                <a:gd name="f24" fmla="+- f18 0 f1"/>
                <a:gd name="f25" fmla="*/ f21 1 301951"/>
                <a:gd name="f26" fmla="*/ f22 1 91440"/>
                <a:gd name="f27" fmla="*/ f23 1 301951"/>
                <a:gd name="f28" fmla="*/ f12 1 f19"/>
                <a:gd name="f29" fmla="*/ f13 1 f19"/>
                <a:gd name="f30" fmla="*/ f12 1 f20"/>
                <a:gd name="f31" fmla="*/ f14 1 f20"/>
                <a:gd name="f32" fmla="*/ f25 1 f19"/>
                <a:gd name="f33" fmla="*/ f26 1 f20"/>
                <a:gd name="f34" fmla="*/ f27 1 f19"/>
                <a:gd name="f35" fmla="*/ f28 f10 1"/>
                <a:gd name="f36" fmla="*/ f29 f10 1"/>
                <a:gd name="f37" fmla="*/ f31 f11 1"/>
                <a:gd name="f38" fmla="*/ f30 f11 1"/>
                <a:gd name="f39" fmla="*/ f32 f10 1"/>
                <a:gd name="f40" fmla="*/ f33 f11 1"/>
                <a:gd name="f41" fmla="*/ f34 f1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4">
                  <a:pos x="f39" y="f40"/>
                </a:cxn>
                <a:cxn ang="f24">
                  <a:pos x="f41" y="f40"/>
                </a:cxn>
              </a:cxnLst>
              <a:rect l="f35" t="f38" r="f36" b="f37"/>
              <a:pathLst>
                <a:path w="301951" h="91440">
                  <a:moveTo>
                    <a:pt x="f5" y="f8"/>
                  </a:moveTo>
                  <a:lnTo>
                    <a:pt x="f6" y="f8"/>
                  </a:lnTo>
                </a:path>
              </a:pathLst>
            </a:custGeom>
            <a:noFill/>
            <a:ln w="9528" cap="rnd">
              <a:solidFill>
                <a:srgbClr val="B34119"/>
              </a:solidFill>
              <a:prstDash val="solid"/>
              <a:tailEnd type="arrow"/>
            </a:ln>
          </p:spPr>
          <p:txBody>
            <a:bodyPr vert="horz" wrap="square" lIns="155365" tIns="44055" rIns="155365" bIns="44055" anchor="ctr" anchorCtr="1" compatLnSpc="1">
              <a:noAutofit/>
            </a:bodyPr>
            <a:lstStyle/>
            <a:p>
              <a:pPr marL="0" marR="0" lvl="0" indent="0" algn="ctr" defTabSz="222254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2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500" b="0" i="0" u="none" strike="noStrike" kern="1200" cap="none" spc="0" baseline="0">
                <a:solidFill>
                  <a:srgbClr val="FFFFFF"/>
                </a:solidFill>
                <a:uFillTx/>
                <a:latin typeface="Calisto MT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5821A20-AB41-4425-A0E4-57D39BF6BE02}"/>
                </a:ext>
              </a:extLst>
            </p:cNvPr>
            <p:cNvSpPr/>
            <p:nvPr/>
          </p:nvSpPr>
          <p:spPr>
            <a:xfrm>
              <a:off x="8035939" y="2208175"/>
              <a:ext cx="1445876" cy="867527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1445874"/>
                <a:gd name="f7" fmla="val 867524"/>
                <a:gd name="f8" fmla="+- 0 0 -90"/>
                <a:gd name="f9" fmla="*/ f3 1 1445874"/>
                <a:gd name="f10" fmla="*/ f4 1 867524"/>
                <a:gd name="f11" fmla="val f5"/>
                <a:gd name="f12" fmla="val f6"/>
                <a:gd name="f13" fmla="val f7"/>
                <a:gd name="f14" fmla="*/ f8 f0 1"/>
                <a:gd name="f15" fmla="+- f13 0 f11"/>
                <a:gd name="f16" fmla="+- f12 0 f11"/>
                <a:gd name="f17" fmla="*/ f14 1 f2"/>
                <a:gd name="f18" fmla="*/ f16 1 1445874"/>
                <a:gd name="f19" fmla="*/ f15 1 867524"/>
                <a:gd name="f20" fmla="*/ 0 f16 1"/>
                <a:gd name="f21" fmla="*/ 0 f15 1"/>
                <a:gd name="f22" fmla="*/ 1445874 f16 1"/>
                <a:gd name="f23" fmla="*/ 867524 f15 1"/>
                <a:gd name="f24" fmla="+- f17 0 f1"/>
                <a:gd name="f25" fmla="*/ f20 1 1445874"/>
                <a:gd name="f26" fmla="*/ f21 1 867524"/>
                <a:gd name="f27" fmla="*/ f22 1 1445874"/>
                <a:gd name="f28" fmla="*/ f23 1 867524"/>
                <a:gd name="f29" fmla="*/ f11 1 f18"/>
                <a:gd name="f30" fmla="*/ f12 1 f18"/>
                <a:gd name="f31" fmla="*/ f11 1 f19"/>
                <a:gd name="f32" fmla="*/ f13 1 f19"/>
                <a:gd name="f33" fmla="*/ f25 1 f18"/>
                <a:gd name="f34" fmla="*/ f26 1 f19"/>
                <a:gd name="f35" fmla="*/ f27 1 f18"/>
                <a:gd name="f36" fmla="*/ f28 1 f19"/>
                <a:gd name="f37" fmla="*/ f29 f9 1"/>
                <a:gd name="f38" fmla="*/ f30 f9 1"/>
                <a:gd name="f39" fmla="*/ f32 f10 1"/>
                <a:gd name="f40" fmla="*/ f31 f10 1"/>
                <a:gd name="f41" fmla="*/ f33 f9 1"/>
                <a:gd name="f42" fmla="*/ f34 f10 1"/>
                <a:gd name="f43" fmla="*/ f35 f9 1"/>
                <a:gd name="f44" fmla="*/ f36 f1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4">
                  <a:pos x="f41" y="f42"/>
                </a:cxn>
                <a:cxn ang="f24">
                  <a:pos x="f43" y="f42"/>
                </a:cxn>
                <a:cxn ang="f24">
                  <a:pos x="f43" y="f44"/>
                </a:cxn>
                <a:cxn ang="f24">
                  <a:pos x="f41" y="f44"/>
                </a:cxn>
                <a:cxn ang="f24">
                  <a:pos x="f41" y="f42"/>
                </a:cxn>
              </a:cxnLst>
              <a:rect l="f37" t="f40" r="f38" b="f39"/>
              <a:pathLst>
                <a:path w="1445874" h="867524">
                  <a:moveTo>
                    <a:pt x="f5" y="f5"/>
                  </a:moveTo>
                  <a:lnTo>
                    <a:pt x="f6" y="f5"/>
                  </a:lnTo>
                  <a:lnTo>
                    <a:pt x="f6" y="f7"/>
                  </a:lnTo>
                  <a:lnTo>
                    <a:pt x="f5" y="f7"/>
                  </a:lnTo>
                  <a:lnTo>
                    <a:pt x="f5" y="f5"/>
                  </a:lnTo>
                  <a:close/>
                </a:path>
              </a:pathLst>
            </a:custGeom>
            <a:gradFill>
              <a:gsLst>
                <a:gs pos="0">
                  <a:srgbClr val="C25E47"/>
                </a:gs>
                <a:gs pos="100000">
                  <a:srgbClr val="A13B17"/>
                </a:gs>
              </a:gsLst>
              <a:lin ang="5400000"/>
            </a:gradFill>
            <a:ln cap="rnd">
              <a:noFill/>
              <a:prstDash val="solid"/>
            </a:ln>
            <a:effectLst>
              <a:outerShdw dist="25402" dir="5400000" algn="tl">
                <a:srgbClr val="000000">
                  <a:alpha val="60000"/>
                </a:srgbClr>
              </a:outerShdw>
            </a:effectLst>
          </p:spPr>
          <p:txBody>
            <a:bodyPr vert="horz" wrap="square" lIns="70847" tIns="74368" rIns="70847" bIns="74368" anchor="ctr" anchorCtr="1" compatLnSpc="1">
              <a:noAutofit/>
            </a:bodyPr>
            <a:lstStyle/>
            <a:p>
              <a:pPr marL="0" marR="0" lvl="0" indent="0" algn="ctr" defTabSz="577845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5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hu-HU" sz="1300" b="1" i="0" u="none" strike="noStrike" kern="1200" cap="none" spc="0" baseline="0">
                  <a:solidFill>
                    <a:srgbClr val="FFFFFF"/>
                  </a:solidFill>
                  <a:uFillTx/>
                  <a:latin typeface="Calisto MT"/>
                </a:rPr>
                <a:t>Main-site</a:t>
              </a:r>
              <a:endParaRPr lang="en-US" sz="1300" b="1" i="0" u="none" strike="noStrike" kern="1200" cap="none" spc="0" baseline="0">
                <a:solidFill>
                  <a:srgbClr val="FFFFFF"/>
                </a:solidFill>
                <a:uFillTx/>
                <a:latin typeface="Calisto MT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612181A-D667-47FA-B26C-3533492EEC07}"/>
                </a:ext>
              </a:extLst>
            </p:cNvPr>
            <p:cNvSpPr/>
            <p:nvPr/>
          </p:nvSpPr>
          <p:spPr>
            <a:xfrm>
              <a:off x="1645170" y="3073901"/>
              <a:ext cx="8892128" cy="301953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8892128"/>
                <a:gd name="f7" fmla="val 301951"/>
                <a:gd name="f8" fmla="val 168075"/>
                <a:gd name="f9" fmla="+- 0 0 -90"/>
                <a:gd name="f10" fmla="*/ f3 1 8892128"/>
                <a:gd name="f11" fmla="*/ f4 1 301951"/>
                <a:gd name="f12" fmla="val f5"/>
                <a:gd name="f13" fmla="val f6"/>
                <a:gd name="f14" fmla="val f7"/>
                <a:gd name="f15" fmla="*/ f9 f0 1"/>
                <a:gd name="f16" fmla="+- f14 0 f12"/>
                <a:gd name="f17" fmla="+- f13 0 f12"/>
                <a:gd name="f18" fmla="*/ f15 1 f2"/>
                <a:gd name="f19" fmla="*/ f17 1 8892128"/>
                <a:gd name="f20" fmla="*/ f16 1 301951"/>
                <a:gd name="f21" fmla="*/ 8892128 f17 1"/>
                <a:gd name="f22" fmla="*/ 0 f16 1"/>
                <a:gd name="f23" fmla="*/ 168075 f16 1"/>
                <a:gd name="f24" fmla="*/ 0 f17 1"/>
                <a:gd name="f25" fmla="*/ 301951 f16 1"/>
                <a:gd name="f26" fmla="+- f18 0 f1"/>
                <a:gd name="f27" fmla="*/ f21 1 8892128"/>
                <a:gd name="f28" fmla="*/ f22 1 301951"/>
                <a:gd name="f29" fmla="*/ f23 1 301951"/>
                <a:gd name="f30" fmla="*/ f24 1 8892128"/>
                <a:gd name="f31" fmla="*/ f25 1 301951"/>
                <a:gd name="f32" fmla="*/ f12 1 f19"/>
                <a:gd name="f33" fmla="*/ f13 1 f19"/>
                <a:gd name="f34" fmla="*/ f12 1 f20"/>
                <a:gd name="f35" fmla="*/ f14 1 f20"/>
                <a:gd name="f36" fmla="*/ f27 1 f19"/>
                <a:gd name="f37" fmla="*/ f28 1 f20"/>
                <a:gd name="f38" fmla="*/ f29 1 f20"/>
                <a:gd name="f39" fmla="*/ f30 1 f19"/>
                <a:gd name="f40" fmla="*/ f31 1 f20"/>
                <a:gd name="f41" fmla="*/ f32 f10 1"/>
                <a:gd name="f42" fmla="*/ f33 f10 1"/>
                <a:gd name="f43" fmla="*/ f35 f11 1"/>
                <a:gd name="f44" fmla="*/ f34 f11 1"/>
                <a:gd name="f45" fmla="*/ f36 f10 1"/>
                <a:gd name="f46" fmla="*/ f37 f11 1"/>
                <a:gd name="f47" fmla="*/ f38 f11 1"/>
                <a:gd name="f48" fmla="*/ f39 f10 1"/>
                <a:gd name="f49" fmla="*/ f40 f1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6">
                  <a:pos x="f45" y="f46"/>
                </a:cxn>
                <a:cxn ang="f26">
                  <a:pos x="f45" y="f47"/>
                </a:cxn>
                <a:cxn ang="f26">
                  <a:pos x="f48" y="f47"/>
                </a:cxn>
                <a:cxn ang="f26">
                  <a:pos x="f48" y="f49"/>
                </a:cxn>
              </a:cxnLst>
              <a:rect l="f41" t="f44" r="f42" b="f43"/>
              <a:pathLst>
                <a:path w="8892128" h="301951">
                  <a:moveTo>
                    <a:pt x="f6" y="f5"/>
                  </a:moveTo>
                  <a:lnTo>
                    <a:pt x="f6" y="f8"/>
                  </a:lnTo>
                  <a:lnTo>
                    <a:pt x="f5" y="f8"/>
                  </a:lnTo>
                  <a:lnTo>
                    <a:pt x="f5" y="f7"/>
                  </a:lnTo>
                </a:path>
              </a:pathLst>
            </a:custGeom>
            <a:noFill/>
            <a:ln w="9528" cap="rnd">
              <a:solidFill>
                <a:srgbClr val="B34119"/>
              </a:solidFill>
              <a:prstDash val="solid"/>
              <a:tailEnd type="arrow"/>
            </a:ln>
          </p:spPr>
          <p:txBody>
            <a:bodyPr vert="horz" wrap="square" lIns="4236305" tIns="149312" rIns="4236305" bIns="149312" anchor="ctr" anchorCtr="1" compatLnSpc="1">
              <a:noAutofit/>
            </a:bodyPr>
            <a:lstStyle/>
            <a:p>
              <a:pPr marL="0" marR="0" lvl="0" indent="0" algn="ctr" defTabSz="222254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2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500" b="0" i="0" u="none" strike="noStrike" kern="1200" cap="none" spc="0" baseline="0">
                <a:solidFill>
                  <a:srgbClr val="FFFFFF"/>
                </a:solidFill>
                <a:uFillTx/>
                <a:latin typeface="Calisto MT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DA5542B5-9767-400F-9F9C-E20FD96A64F9}"/>
                </a:ext>
              </a:extLst>
            </p:cNvPr>
            <p:cNvSpPr/>
            <p:nvPr/>
          </p:nvSpPr>
          <p:spPr>
            <a:xfrm>
              <a:off x="9814364" y="2208175"/>
              <a:ext cx="1445876" cy="867527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1445874"/>
                <a:gd name="f7" fmla="val 867524"/>
                <a:gd name="f8" fmla="+- 0 0 -90"/>
                <a:gd name="f9" fmla="*/ f3 1 1445874"/>
                <a:gd name="f10" fmla="*/ f4 1 867524"/>
                <a:gd name="f11" fmla="val f5"/>
                <a:gd name="f12" fmla="val f6"/>
                <a:gd name="f13" fmla="val f7"/>
                <a:gd name="f14" fmla="*/ f8 f0 1"/>
                <a:gd name="f15" fmla="+- f13 0 f11"/>
                <a:gd name="f16" fmla="+- f12 0 f11"/>
                <a:gd name="f17" fmla="*/ f14 1 f2"/>
                <a:gd name="f18" fmla="*/ f16 1 1445874"/>
                <a:gd name="f19" fmla="*/ f15 1 867524"/>
                <a:gd name="f20" fmla="*/ 0 f16 1"/>
                <a:gd name="f21" fmla="*/ 0 f15 1"/>
                <a:gd name="f22" fmla="*/ 1445874 f16 1"/>
                <a:gd name="f23" fmla="*/ 867524 f15 1"/>
                <a:gd name="f24" fmla="+- f17 0 f1"/>
                <a:gd name="f25" fmla="*/ f20 1 1445874"/>
                <a:gd name="f26" fmla="*/ f21 1 867524"/>
                <a:gd name="f27" fmla="*/ f22 1 1445874"/>
                <a:gd name="f28" fmla="*/ f23 1 867524"/>
                <a:gd name="f29" fmla="*/ f11 1 f18"/>
                <a:gd name="f30" fmla="*/ f12 1 f18"/>
                <a:gd name="f31" fmla="*/ f11 1 f19"/>
                <a:gd name="f32" fmla="*/ f13 1 f19"/>
                <a:gd name="f33" fmla="*/ f25 1 f18"/>
                <a:gd name="f34" fmla="*/ f26 1 f19"/>
                <a:gd name="f35" fmla="*/ f27 1 f18"/>
                <a:gd name="f36" fmla="*/ f28 1 f19"/>
                <a:gd name="f37" fmla="*/ f29 f9 1"/>
                <a:gd name="f38" fmla="*/ f30 f9 1"/>
                <a:gd name="f39" fmla="*/ f32 f10 1"/>
                <a:gd name="f40" fmla="*/ f31 f10 1"/>
                <a:gd name="f41" fmla="*/ f33 f9 1"/>
                <a:gd name="f42" fmla="*/ f34 f10 1"/>
                <a:gd name="f43" fmla="*/ f35 f9 1"/>
                <a:gd name="f44" fmla="*/ f36 f1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4">
                  <a:pos x="f41" y="f42"/>
                </a:cxn>
                <a:cxn ang="f24">
                  <a:pos x="f43" y="f42"/>
                </a:cxn>
                <a:cxn ang="f24">
                  <a:pos x="f43" y="f44"/>
                </a:cxn>
                <a:cxn ang="f24">
                  <a:pos x="f41" y="f44"/>
                </a:cxn>
                <a:cxn ang="f24">
                  <a:pos x="f41" y="f42"/>
                </a:cxn>
              </a:cxnLst>
              <a:rect l="f37" t="f40" r="f38" b="f39"/>
              <a:pathLst>
                <a:path w="1445874" h="867524">
                  <a:moveTo>
                    <a:pt x="f5" y="f5"/>
                  </a:moveTo>
                  <a:lnTo>
                    <a:pt x="f6" y="f5"/>
                  </a:lnTo>
                  <a:lnTo>
                    <a:pt x="f6" y="f7"/>
                  </a:lnTo>
                  <a:lnTo>
                    <a:pt x="f5" y="f7"/>
                  </a:lnTo>
                  <a:lnTo>
                    <a:pt x="f5" y="f5"/>
                  </a:lnTo>
                  <a:close/>
                </a:path>
              </a:pathLst>
            </a:custGeom>
            <a:gradFill>
              <a:gsLst>
                <a:gs pos="0">
                  <a:srgbClr val="C25E47"/>
                </a:gs>
                <a:gs pos="100000">
                  <a:srgbClr val="A13B17"/>
                </a:gs>
              </a:gsLst>
              <a:lin ang="5400000"/>
            </a:gradFill>
            <a:ln cap="rnd">
              <a:noFill/>
              <a:prstDash val="solid"/>
            </a:ln>
            <a:effectLst>
              <a:outerShdw dist="25402" dir="5400000" algn="tl">
                <a:srgbClr val="000000">
                  <a:alpha val="60000"/>
                </a:srgbClr>
              </a:outerShdw>
            </a:effectLst>
          </p:spPr>
          <p:txBody>
            <a:bodyPr vert="horz" wrap="square" lIns="70847" tIns="74368" rIns="70847" bIns="74368" anchor="ctr" anchorCtr="1" compatLnSpc="1">
              <a:noAutofit/>
            </a:bodyPr>
            <a:lstStyle/>
            <a:p>
              <a:pPr marL="0" marR="0" lvl="0" indent="0" algn="ctr" defTabSz="577845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5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hu-HU" sz="1300" b="1" i="0" u="none" strike="noStrike" kern="1200" cap="none" spc="0" baseline="0">
                  <a:solidFill>
                    <a:srgbClr val="FFFFFF"/>
                  </a:solidFill>
                  <a:uFillTx/>
                  <a:latin typeface="Calisto MT"/>
                </a:rPr>
                <a:t>button redirections</a:t>
              </a:r>
              <a:endParaRPr lang="en-US" sz="1300" b="1" i="0" u="none" strike="noStrike" kern="1200" cap="none" spc="0" baseline="0">
                <a:solidFill>
                  <a:srgbClr val="FFFFFF"/>
                </a:solidFill>
                <a:uFillTx/>
                <a:latin typeface="Calisto MT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9C86EF2A-92EC-4217-AF01-CC6BF1569ABB}"/>
                </a:ext>
              </a:extLst>
            </p:cNvPr>
            <p:cNvSpPr/>
            <p:nvPr/>
          </p:nvSpPr>
          <p:spPr>
            <a:xfrm>
              <a:off x="2366311" y="3796296"/>
              <a:ext cx="301953" cy="9144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301951"/>
                <a:gd name="f7" fmla="val 91440"/>
                <a:gd name="f8" fmla="val 45720"/>
                <a:gd name="f9" fmla="+- 0 0 -90"/>
                <a:gd name="f10" fmla="*/ f3 1 301951"/>
                <a:gd name="f11" fmla="*/ f4 1 91440"/>
                <a:gd name="f12" fmla="val f5"/>
                <a:gd name="f13" fmla="val f6"/>
                <a:gd name="f14" fmla="val f7"/>
                <a:gd name="f15" fmla="*/ f9 f0 1"/>
                <a:gd name="f16" fmla="+- f14 0 f12"/>
                <a:gd name="f17" fmla="+- f13 0 f12"/>
                <a:gd name="f18" fmla="*/ f15 1 f2"/>
                <a:gd name="f19" fmla="*/ f17 1 301951"/>
                <a:gd name="f20" fmla="*/ f16 1 91440"/>
                <a:gd name="f21" fmla="*/ 0 f17 1"/>
                <a:gd name="f22" fmla="*/ 45720 f16 1"/>
                <a:gd name="f23" fmla="*/ 301951 f17 1"/>
                <a:gd name="f24" fmla="+- f18 0 f1"/>
                <a:gd name="f25" fmla="*/ f21 1 301951"/>
                <a:gd name="f26" fmla="*/ f22 1 91440"/>
                <a:gd name="f27" fmla="*/ f23 1 301951"/>
                <a:gd name="f28" fmla="*/ f12 1 f19"/>
                <a:gd name="f29" fmla="*/ f13 1 f19"/>
                <a:gd name="f30" fmla="*/ f12 1 f20"/>
                <a:gd name="f31" fmla="*/ f14 1 f20"/>
                <a:gd name="f32" fmla="*/ f25 1 f19"/>
                <a:gd name="f33" fmla="*/ f26 1 f20"/>
                <a:gd name="f34" fmla="*/ f27 1 f19"/>
                <a:gd name="f35" fmla="*/ f28 f10 1"/>
                <a:gd name="f36" fmla="*/ f29 f10 1"/>
                <a:gd name="f37" fmla="*/ f31 f11 1"/>
                <a:gd name="f38" fmla="*/ f30 f11 1"/>
                <a:gd name="f39" fmla="*/ f32 f10 1"/>
                <a:gd name="f40" fmla="*/ f33 f11 1"/>
                <a:gd name="f41" fmla="*/ f34 f1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4">
                  <a:pos x="f39" y="f40"/>
                </a:cxn>
                <a:cxn ang="f24">
                  <a:pos x="f41" y="f40"/>
                </a:cxn>
              </a:cxnLst>
              <a:rect l="f35" t="f38" r="f36" b="f37"/>
              <a:pathLst>
                <a:path w="301951" h="91440">
                  <a:moveTo>
                    <a:pt x="f5" y="f8"/>
                  </a:moveTo>
                  <a:lnTo>
                    <a:pt x="f6" y="f8"/>
                  </a:lnTo>
                </a:path>
              </a:pathLst>
            </a:custGeom>
            <a:noFill/>
            <a:ln w="9528" cap="rnd">
              <a:solidFill>
                <a:srgbClr val="B34119"/>
              </a:solidFill>
              <a:prstDash val="solid"/>
              <a:tailEnd type="arrow"/>
            </a:ln>
          </p:spPr>
          <p:txBody>
            <a:bodyPr vert="horz" wrap="square" lIns="155365" tIns="44055" rIns="155365" bIns="44055" anchor="ctr" anchorCtr="1" compatLnSpc="1">
              <a:noAutofit/>
            </a:bodyPr>
            <a:lstStyle/>
            <a:p>
              <a:pPr marL="0" marR="0" lvl="0" indent="0" algn="ctr" defTabSz="222254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2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500" b="0" i="0" u="none" strike="noStrike" kern="1200" cap="none" spc="0" baseline="0">
                <a:solidFill>
                  <a:srgbClr val="FFFFFF"/>
                </a:solidFill>
                <a:uFillTx/>
                <a:latin typeface="Calisto MT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725F250-8D2F-486E-AAF6-7BE96D5AF3D5}"/>
                </a:ext>
              </a:extLst>
            </p:cNvPr>
            <p:cNvSpPr/>
            <p:nvPr/>
          </p:nvSpPr>
          <p:spPr>
            <a:xfrm>
              <a:off x="922236" y="3408252"/>
              <a:ext cx="1445876" cy="867527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1445874"/>
                <a:gd name="f7" fmla="val 867524"/>
                <a:gd name="f8" fmla="+- 0 0 -90"/>
                <a:gd name="f9" fmla="*/ f3 1 1445874"/>
                <a:gd name="f10" fmla="*/ f4 1 867524"/>
                <a:gd name="f11" fmla="val f5"/>
                <a:gd name="f12" fmla="val f6"/>
                <a:gd name="f13" fmla="val f7"/>
                <a:gd name="f14" fmla="*/ f8 f0 1"/>
                <a:gd name="f15" fmla="+- f13 0 f11"/>
                <a:gd name="f16" fmla="+- f12 0 f11"/>
                <a:gd name="f17" fmla="*/ f14 1 f2"/>
                <a:gd name="f18" fmla="*/ f16 1 1445874"/>
                <a:gd name="f19" fmla="*/ f15 1 867524"/>
                <a:gd name="f20" fmla="*/ 0 f16 1"/>
                <a:gd name="f21" fmla="*/ 0 f15 1"/>
                <a:gd name="f22" fmla="*/ 1445874 f16 1"/>
                <a:gd name="f23" fmla="*/ 867524 f15 1"/>
                <a:gd name="f24" fmla="+- f17 0 f1"/>
                <a:gd name="f25" fmla="*/ f20 1 1445874"/>
                <a:gd name="f26" fmla="*/ f21 1 867524"/>
                <a:gd name="f27" fmla="*/ f22 1 1445874"/>
                <a:gd name="f28" fmla="*/ f23 1 867524"/>
                <a:gd name="f29" fmla="*/ f11 1 f18"/>
                <a:gd name="f30" fmla="*/ f12 1 f18"/>
                <a:gd name="f31" fmla="*/ f11 1 f19"/>
                <a:gd name="f32" fmla="*/ f13 1 f19"/>
                <a:gd name="f33" fmla="*/ f25 1 f18"/>
                <a:gd name="f34" fmla="*/ f26 1 f19"/>
                <a:gd name="f35" fmla="*/ f27 1 f18"/>
                <a:gd name="f36" fmla="*/ f28 1 f19"/>
                <a:gd name="f37" fmla="*/ f29 f9 1"/>
                <a:gd name="f38" fmla="*/ f30 f9 1"/>
                <a:gd name="f39" fmla="*/ f32 f10 1"/>
                <a:gd name="f40" fmla="*/ f31 f10 1"/>
                <a:gd name="f41" fmla="*/ f33 f9 1"/>
                <a:gd name="f42" fmla="*/ f34 f10 1"/>
                <a:gd name="f43" fmla="*/ f35 f9 1"/>
                <a:gd name="f44" fmla="*/ f36 f1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4">
                  <a:pos x="f41" y="f42"/>
                </a:cxn>
                <a:cxn ang="f24">
                  <a:pos x="f43" y="f42"/>
                </a:cxn>
                <a:cxn ang="f24">
                  <a:pos x="f43" y="f44"/>
                </a:cxn>
                <a:cxn ang="f24">
                  <a:pos x="f41" y="f44"/>
                </a:cxn>
                <a:cxn ang="f24">
                  <a:pos x="f41" y="f42"/>
                </a:cxn>
              </a:cxnLst>
              <a:rect l="f37" t="f40" r="f38" b="f39"/>
              <a:pathLst>
                <a:path w="1445874" h="867524">
                  <a:moveTo>
                    <a:pt x="f5" y="f5"/>
                  </a:moveTo>
                  <a:lnTo>
                    <a:pt x="f6" y="f5"/>
                  </a:lnTo>
                  <a:lnTo>
                    <a:pt x="f6" y="f7"/>
                  </a:lnTo>
                  <a:lnTo>
                    <a:pt x="f5" y="f7"/>
                  </a:lnTo>
                  <a:lnTo>
                    <a:pt x="f5" y="f5"/>
                  </a:lnTo>
                  <a:close/>
                </a:path>
              </a:pathLst>
            </a:custGeom>
            <a:gradFill>
              <a:gsLst>
                <a:gs pos="0">
                  <a:srgbClr val="C25E47"/>
                </a:gs>
                <a:gs pos="100000">
                  <a:srgbClr val="A13B17"/>
                </a:gs>
              </a:gsLst>
              <a:lin ang="5400000"/>
            </a:gradFill>
            <a:ln cap="rnd">
              <a:noFill/>
              <a:prstDash val="solid"/>
            </a:ln>
            <a:effectLst>
              <a:outerShdw dist="25402" dir="5400000" algn="tl">
                <a:srgbClr val="000000">
                  <a:alpha val="60000"/>
                </a:srgbClr>
              </a:outerShdw>
            </a:effectLst>
          </p:spPr>
          <p:txBody>
            <a:bodyPr vert="horz" wrap="square" lIns="70847" tIns="74368" rIns="70847" bIns="74368" anchor="ctr" anchorCtr="1" compatLnSpc="1">
              <a:noAutofit/>
            </a:bodyPr>
            <a:lstStyle/>
            <a:p>
              <a:pPr marL="0" marR="0" lvl="0" indent="0" algn="ctr" defTabSz="577845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5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hu-HU" sz="1300" b="1" i="0" u="none" strike="noStrike" kern="1200" cap="none" spc="0" baseline="0">
                  <a:solidFill>
                    <a:srgbClr val="FFFFFF"/>
                  </a:solidFill>
                  <a:uFillTx/>
                  <a:latin typeface="Calisto MT"/>
                </a:rPr>
                <a:t>login with credentials &amp; unicard</a:t>
              </a:r>
              <a:endParaRPr lang="en-US" sz="1300" b="1" i="0" u="none" strike="noStrike" kern="1200" cap="none" spc="0" baseline="0">
                <a:solidFill>
                  <a:srgbClr val="FFFFFF"/>
                </a:solidFill>
                <a:uFillTx/>
                <a:latin typeface="Calisto MT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8FE5771-D965-4481-B7F3-4839BBF29C22}"/>
                </a:ext>
              </a:extLst>
            </p:cNvPr>
            <p:cNvSpPr/>
            <p:nvPr/>
          </p:nvSpPr>
          <p:spPr>
            <a:xfrm>
              <a:off x="4144737" y="3796296"/>
              <a:ext cx="301953" cy="9144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301951"/>
                <a:gd name="f7" fmla="val 91440"/>
                <a:gd name="f8" fmla="val 45720"/>
                <a:gd name="f9" fmla="+- 0 0 -90"/>
                <a:gd name="f10" fmla="*/ f3 1 301951"/>
                <a:gd name="f11" fmla="*/ f4 1 91440"/>
                <a:gd name="f12" fmla="val f5"/>
                <a:gd name="f13" fmla="val f6"/>
                <a:gd name="f14" fmla="val f7"/>
                <a:gd name="f15" fmla="*/ f9 f0 1"/>
                <a:gd name="f16" fmla="+- f14 0 f12"/>
                <a:gd name="f17" fmla="+- f13 0 f12"/>
                <a:gd name="f18" fmla="*/ f15 1 f2"/>
                <a:gd name="f19" fmla="*/ f17 1 301951"/>
                <a:gd name="f20" fmla="*/ f16 1 91440"/>
                <a:gd name="f21" fmla="*/ 0 f17 1"/>
                <a:gd name="f22" fmla="*/ 45720 f16 1"/>
                <a:gd name="f23" fmla="*/ 301951 f17 1"/>
                <a:gd name="f24" fmla="+- f18 0 f1"/>
                <a:gd name="f25" fmla="*/ f21 1 301951"/>
                <a:gd name="f26" fmla="*/ f22 1 91440"/>
                <a:gd name="f27" fmla="*/ f23 1 301951"/>
                <a:gd name="f28" fmla="*/ f12 1 f19"/>
                <a:gd name="f29" fmla="*/ f13 1 f19"/>
                <a:gd name="f30" fmla="*/ f12 1 f20"/>
                <a:gd name="f31" fmla="*/ f14 1 f20"/>
                <a:gd name="f32" fmla="*/ f25 1 f19"/>
                <a:gd name="f33" fmla="*/ f26 1 f20"/>
                <a:gd name="f34" fmla="*/ f27 1 f19"/>
                <a:gd name="f35" fmla="*/ f28 f10 1"/>
                <a:gd name="f36" fmla="*/ f29 f10 1"/>
                <a:gd name="f37" fmla="*/ f31 f11 1"/>
                <a:gd name="f38" fmla="*/ f30 f11 1"/>
                <a:gd name="f39" fmla="*/ f32 f10 1"/>
                <a:gd name="f40" fmla="*/ f33 f11 1"/>
                <a:gd name="f41" fmla="*/ f34 f1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4">
                  <a:pos x="f39" y="f40"/>
                </a:cxn>
                <a:cxn ang="f24">
                  <a:pos x="f41" y="f40"/>
                </a:cxn>
              </a:cxnLst>
              <a:rect l="f35" t="f38" r="f36" b="f37"/>
              <a:pathLst>
                <a:path w="301951" h="91440">
                  <a:moveTo>
                    <a:pt x="f5" y="f8"/>
                  </a:moveTo>
                  <a:lnTo>
                    <a:pt x="f6" y="f8"/>
                  </a:lnTo>
                </a:path>
              </a:pathLst>
            </a:custGeom>
            <a:noFill/>
            <a:ln w="9528" cap="rnd">
              <a:solidFill>
                <a:srgbClr val="B34119"/>
              </a:solidFill>
              <a:prstDash val="solid"/>
              <a:tailEnd type="arrow"/>
            </a:ln>
          </p:spPr>
          <p:txBody>
            <a:bodyPr vert="horz" wrap="square" lIns="155365" tIns="44055" rIns="155365" bIns="44055" anchor="ctr" anchorCtr="1" compatLnSpc="1">
              <a:noAutofit/>
            </a:bodyPr>
            <a:lstStyle/>
            <a:p>
              <a:pPr marL="0" marR="0" lvl="0" indent="0" algn="ctr" defTabSz="222254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2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500" b="0" i="0" u="none" strike="noStrike" kern="1200" cap="none" spc="0" baseline="0">
                <a:solidFill>
                  <a:srgbClr val="FFFFFF"/>
                </a:solidFill>
                <a:uFillTx/>
                <a:latin typeface="Calisto MT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966F9BB-4683-4CE1-890F-1A37B738C479}"/>
                </a:ext>
              </a:extLst>
            </p:cNvPr>
            <p:cNvSpPr/>
            <p:nvPr/>
          </p:nvSpPr>
          <p:spPr>
            <a:xfrm>
              <a:off x="2700662" y="3408252"/>
              <a:ext cx="1445876" cy="867527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1445874"/>
                <a:gd name="f7" fmla="val 867524"/>
                <a:gd name="f8" fmla="+- 0 0 -90"/>
                <a:gd name="f9" fmla="*/ f3 1 1445874"/>
                <a:gd name="f10" fmla="*/ f4 1 867524"/>
                <a:gd name="f11" fmla="val f5"/>
                <a:gd name="f12" fmla="val f6"/>
                <a:gd name="f13" fmla="val f7"/>
                <a:gd name="f14" fmla="*/ f8 f0 1"/>
                <a:gd name="f15" fmla="+- f13 0 f11"/>
                <a:gd name="f16" fmla="+- f12 0 f11"/>
                <a:gd name="f17" fmla="*/ f14 1 f2"/>
                <a:gd name="f18" fmla="*/ f16 1 1445874"/>
                <a:gd name="f19" fmla="*/ f15 1 867524"/>
                <a:gd name="f20" fmla="*/ 0 f16 1"/>
                <a:gd name="f21" fmla="*/ 0 f15 1"/>
                <a:gd name="f22" fmla="*/ 1445874 f16 1"/>
                <a:gd name="f23" fmla="*/ 867524 f15 1"/>
                <a:gd name="f24" fmla="+- f17 0 f1"/>
                <a:gd name="f25" fmla="*/ f20 1 1445874"/>
                <a:gd name="f26" fmla="*/ f21 1 867524"/>
                <a:gd name="f27" fmla="*/ f22 1 1445874"/>
                <a:gd name="f28" fmla="*/ f23 1 867524"/>
                <a:gd name="f29" fmla="*/ f11 1 f18"/>
                <a:gd name="f30" fmla="*/ f12 1 f18"/>
                <a:gd name="f31" fmla="*/ f11 1 f19"/>
                <a:gd name="f32" fmla="*/ f13 1 f19"/>
                <a:gd name="f33" fmla="*/ f25 1 f18"/>
                <a:gd name="f34" fmla="*/ f26 1 f19"/>
                <a:gd name="f35" fmla="*/ f27 1 f18"/>
                <a:gd name="f36" fmla="*/ f28 1 f19"/>
                <a:gd name="f37" fmla="*/ f29 f9 1"/>
                <a:gd name="f38" fmla="*/ f30 f9 1"/>
                <a:gd name="f39" fmla="*/ f32 f10 1"/>
                <a:gd name="f40" fmla="*/ f31 f10 1"/>
                <a:gd name="f41" fmla="*/ f33 f9 1"/>
                <a:gd name="f42" fmla="*/ f34 f10 1"/>
                <a:gd name="f43" fmla="*/ f35 f9 1"/>
                <a:gd name="f44" fmla="*/ f36 f1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4">
                  <a:pos x="f41" y="f42"/>
                </a:cxn>
                <a:cxn ang="f24">
                  <a:pos x="f43" y="f42"/>
                </a:cxn>
                <a:cxn ang="f24">
                  <a:pos x="f43" y="f44"/>
                </a:cxn>
                <a:cxn ang="f24">
                  <a:pos x="f41" y="f44"/>
                </a:cxn>
                <a:cxn ang="f24">
                  <a:pos x="f41" y="f42"/>
                </a:cxn>
              </a:cxnLst>
              <a:rect l="f37" t="f40" r="f38" b="f39"/>
              <a:pathLst>
                <a:path w="1445874" h="867524">
                  <a:moveTo>
                    <a:pt x="f5" y="f5"/>
                  </a:moveTo>
                  <a:lnTo>
                    <a:pt x="f6" y="f5"/>
                  </a:lnTo>
                  <a:lnTo>
                    <a:pt x="f6" y="f7"/>
                  </a:lnTo>
                  <a:lnTo>
                    <a:pt x="f5" y="f7"/>
                  </a:lnTo>
                  <a:lnTo>
                    <a:pt x="f5" y="f5"/>
                  </a:lnTo>
                  <a:close/>
                </a:path>
              </a:pathLst>
            </a:custGeom>
            <a:gradFill>
              <a:gsLst>
                <a:gs pos="0">
                  <a:srgbClr val="C25E47"/>
                </a:gs>
                <a:gs pos="100000">
                  <a:srgbClr val="A13B17"/>
                </a:gs>
              </a:gsLst>
              <a:lin ang="5400000"/>
            </a:gradFill>
            <a:ln cap="rnd">
              <a:noFill/>
              <a:prstDash val="solid"/>
            </a:ln>
            <a:effectLst>
              <a:outerShdw dist="25402" dir="5400000" algn="tl">
                <a:srgbClr val="000000">
                  <a:alpha val="60000"/>
                </a:srgbClr>
              </a:outerShdw>
            </a:effectLst>
          </p:spPr>
          <p:txBody>
            <a:bodyPr vert="horz" wrap="square" lIns="70847" tIns="74368" rIns="70847" bIns="74368" anchor="ctr" anchorCtr="1" compatLnSpc="1">
              <a:noAutofit/>
            </a:bodyPr>
            <a:lstStyle/>
            <a:p>
              <a:pPr marL="0" marR="0" lvl="0" indent="0" algn="ctr" defTabSz="577845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5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hu-HU" sz="1300" b="1" i="0" u="none" strike="noStrike" kern="1200" cap="none" spc="0" baseline="0">
                  <a:solidFill>
                    <a:srgbClr val="FFFFFF"/>
                  </a:solidFill>
                  <a:uFillTx/>
                  <a:latin typeface="Calisto MT"/>
                </a:rPr>
                <a:t>registration &amp; unicard download</a:t>
              </a:r>
              <a:endParaRPr lang="en-US" sz="1300" b="1" i="0" u="none" strike="noStrike" kern="1200" cap="none" spc="0" baseline="0">
                <a:solidFill>
                  <a:srgbClr val="FFFFFF"/>
                </a:solidFill>
                <a:uFillTx/>
                <a:latin typeface="Calisto MT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741CD47-71B9-4049-91C8-2B4F14A611FF}"/>
                </a:ext>
              </a:extLst>
            </p:cNvPr>
            <p:cNvSpPr/>
            <p:nvPr/>
          </p:nvSpPr>
          <p:spPr>
            <a:xfrm>
              <a:off x="5923163" y="3796296"/>
              <a:ext cx="301953" cy="9144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301951"/>
                <a:gd name="f7" fmla="val 91440"/>
                <a:gd name="f8" fmla="val 45720"/>
                <a:gd name="f9" fmla="+- 0 0 -90"/>
                <a:gd name="f10" fmla="*/ f3 1 301951"/>
                <a:gd name="f11" fmla="*/ f4 1 91440"/>
                <a:gd name="f12" fmla="val f5"/>
                <a:gd name="f13" fmla="val f6"/>
                <a:gd name="f14" fmla="val f7"/>
                <a:gd name="f15" fmla="*/ f9 f0 1"/>
                <a:gd name="f16" fmla="+- f14 0 f12"/>
                <a:gd name="f17" fmla="+- f13 0 f12"/>
                <a:gd name="f18" fmla="*/ f15 1 f2"/>
                <a:gd name="f19" fmla="*/ f17 1 301951"/>
                <a:gd name="f20" fmla="*/ f16 1 91440"/>
                <a:gd name="f21" fmla="*/ 0 f17 1"/>
                <a:gd name="f22" fmla="*/ 45720 f16 1"/>
                <a:gd name="f23" fmla="*/ 301951 f17 1"/>
                <a:gd name="f24" fmla="+- f18 0 f1"/>
                <a:gd name="f25" fmla="*/ f21 1 301951"/>
                <a:gd name="f26" fmla="*/ f22 1 91440"/>
                <a:gd name="f27" fmla="*/ f23 1 301951"/>
                <a:gd name="f28" fmla="*/ f12 1 f19"/>
                <a:gd name="f29" fmla="*/ f13 1 f19"/>
                <a:gd name="f30" fmla="*/ f12 1 f20"/>
                <a:gd name="f31" fmla="*/ f14 1 f20"/>
                <a:gd name="f32" fmla="*/ f25 1 f19"/>
                <a:gd name="f33" fmla="*/ f26 1 f20"/>
                <a:gd name="f34" fmla="*/ f27 1 f19"/>
                <a:gd name="f35" fmla="*/ f28 f10 1"/>
                <a:gd name="f36" fmla="*/ f29 f10 1"/>
                <a:gd name="f37" fmla="*/ f31 f11 1"/>
                <a:gd name="f38" fmla="*/ f30 f11 1"/>
                <a:gd name="f39" fmla="*/ f32 f10 1"/>
                <a:gd name="f40" fmla="*/ f33 f11 1"/>
                <a:gd name="f41" fmla="*/ f34 f1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4">
                  <a:pos x="f39" y="f40"/>
                </a:cxn>
                <a:cxn ang="f24">
                  <a:pos x="f41" y="f40"/>
                </a:cxn>
              </a:cxnLst>
              <a:rect l="f35" t="f38" r="f36" b="f37"/>
              <a:pathLst>
                <a:path w="301951" h="91440">
                  <a:moveTo>
                    <a:pt x="f5" y="f8"/>
                  </a:moveTo>
                  <a:lnTo>
                    <a:pt x="f6" y="f8"/>
                  </a:lnTo>
                </a:path>
              </a:pathLst>
            </a:custGeom>
            <a:noFill/>
            <a:ln w="9528" cap="rnd">
              <a:solidFill>
                <a:srgbClr val="B34119"/>
              </a:solidFill>
              <a:prstDash val="solid"/>
              <a:tailEnd type="arrow"/>
            </a:ln>
          </p:spPr>
          <p:txBody>
            <a:bodyPr vert="horz" wrap="square" lIns="155365" tIns="44055" rIns="155365" bIns="44055" anchor="ctr" anchorCtr="1" compatLnSpc="1">
              <a:noAutofit/>
            </a:bodyPr>
            <a:lstStyle/>
            <a:p>
              <a:pPr marL="0" marR="0" lvl="0" indent="0" algn="ctr" defTabSz="222254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2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500" b="0" i="0" u="none" strike="noStrike" kern="1200" cap="none" spc="0" baseline="0">
                <a:solidFill>
                  <a:srgbClr val="FFFFFF"/>
                </a:solidFill>
                <a:uFillTx/>
                <a:latin typeface="Calisto MT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A7466F4B-4BDA-4716-ADC3-E0D3A6A70C8E}"/>
                </a:ext>
              </a:extLst>
            </p:cNvPr>
            <p:cNvSpPr/>
            <p:nvPr/>
          </p:nvSpPr>
          <p:spPr>
            <a:xfrm>
              <a:off x="4479087" y="3408252"/>
              <a:ext cx="1445876" cy="867527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1445874"/>
                <a:gd name="f7" fmla="val 867524"/>
                <a:gd name="f8" fmla="+- 0 0 -90"/>
                <a:gd name="f9" fmla="*/ f3 1 1445874"/>
                <a:gd name="f10" fmla="*/ f4 1 867524"/>
                <a:gd name="f11" fmla="val f5"/>
                <a:gd name="f12" fmla="val f6"/>
                <a:gd name="f13" fmla="val f7"/>
                <a:gd name="f14" fmla="*/ f8 f0 1"/>
                <a:gd name="f15" fmla="+- f13 0 f11"/>
                <a:gd name="f16" fmla="+- f12 0 f11"/>
                <a:gd name="f17" fmla="*/ f14 1 f2"/>
                <a:gd name="f18" fmla="*/ f16 1 1445874"/>
                <a:gd name="f19" fmla="*/ f15 1 867524"/>
                <a:gd name="f20" fmla="*/ 0 f16 1"/>
                <a:gd name="f21" fmla="*/ 0 f15 1"/>
                <a:gd name="f22" fmla="*/ 1445874 f16 1"/>
                <a:gd name="f23" fmla="*/ 867524 f15 1"/>
                <a:gd name="f24" fmla="+- f17 0 f1"/>
                <a:gd name="f25" fmla="*/ f20 1 1445874"/>
                <a:gd name="f26" fmla="*/ f21 1 867524"/>
                <a:gd name="f27" fmla="*/ f22 1 1445874"/>
                <a:gd name="f28" fmla="*/ f23 1 867524"/>
                <a:gd name="f29" fmla="*/ f11 1 f18"/>
                <a:gd name="f30" fmla="*/ f12 1 f18"/>
                <a:gd name="f31" fmla="*/ f11 1 f19"/>
                <a:gd name="f32" fmla="*/ f13 1 f19"/>
                <a:gd name="f33" fmla="*/ f25 1 f18"/>
                <a:gd name="f34" fmla="*/ f26 1 f19"/>
                <a:gd name="f35" fmla="*/ f27 1 f18"/>
                <a:gd name="f36" fmla="*/ f28 1 f19"/>
                <a:gd name="f37" fmla="*/ f29 f9 1"/>
                <a:gd name="f38" fmla="*/ f30 f9 1"/>
                <a:gd name="f39" fmla="*/ f32 f10 1"/>
                <a:gd name="f40" fmla="*/ f31 f10 1"/>
                <a:gd name="f41" fmla="*/ f33 f9 1"/>
                <a:gd name="f42" fmla="*/ f34 f10 1"/>
                <a:gd name="f43" fmla="*/ f35 f9 1"/>
                <a:gd name="f44" fmla="*/ f36 f1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4">
                  <a:pos x="f41" y="f42"/>
                </a:cxn>
                <a:cxn ang="f24">
                  <a:pos x="f43" y="f42"/>
                </a:cxn>
                <a:cxn ang="f24">
                  <a:pos x="f43" y="f44"/>
                </a:cxn>
                <a:cxn ang="f24">
                  <a:pos x="f41" y="f44"/>
                </a:cxn>
                <a:cxn ang="f24">
                  <a:pos x="f41" y="f42"/>
                </a:cxn>
              </a:cxnLst>
              <a:rect l="f37" t="f40" r="f38" b="f39"/>
              <a:pathLst>
                <a:path w="1445874" h="867524">
                  <a:moveTo>
                    <a:pt x="f5" y="f5"/>
                  </a:moveTo>
                  <a:lnTo>
                    <a:pt x="f6" y="f5"/>
                  </a:lnTo>
                  <a:lnTo>
                    <a:pt x="f6" y="f7"/>
                  </a:lnTo>
                  <a:lnTo>
                    <a:pt x="f5" y="f7"/>
                  </a:lnTo>
                  <a:lnTo>
                    <a:pt x="f5" y="f5"/>
                  </a:lnTo>
                  <a:close/>
                </a:path>
              </a:pathLst>
            </a:custGeom>
            <a:gradFill>
              <a:gsLst>
                <a:gs pos="0">
                  <a:srgbClr val="C25E47"/>
                </a:gs>
                <a:gs pos="100000">
                  <a:srgbClr val="A13B17"/>
                </a:gs>
              </a:gsLst>
              <a:lin ang="5400000"/>
            </a:gradFill>
            <a:ln cap="rnd">
              <a:noFill/>
              <a:prstDash val="solid"/>
            </a:ln>
            <a:effectLst>
              <a:outerShdw dist="25402" dir="5400000" algn="tl">
                <a:srgbClr val="000000">
                  <a:alpha val="60000"/>
                </a:srgbClr>
              </a:outerShdw>
            </a:effectLst>
          </p:spPr>
          <p:txBody>
            <a:bodyPr vert="horz" wrap="square" lIns="70847" tIns="74368" rIns="70847" bIns="74368" anchor="ctr" anchorCtr="1" compatLnSpc="1">
              <a:noAutofit/>
            </a:bodyPr>
            <a:lstStyle/>
            <a:p>
              <a:pPr marL="0" marR="0" lvl="0" indent="0" algn="ctr" defTabSz="577845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5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hu-HU" sz="1300" b="1" i="0" u="none" strike="noStrike" kern="1200" cap="none" spc="0" baseline="0">
                  <a:solidFill>
                    <a:srgbClr val="FFFFFF"/>
                  </a:solidFill>
                  <a:uFillTx/>
                  <a:latin typeface="Calisto MT"/>
                </a:rPr>
                <a:t>website &amp; uninote saving</a:t>
              </a:r>
              <a:endParaRPr lang="en-US" sz="1300" b="1" i="0" u="none" strike="noStrike" kern="1200" cap="none" spc="0" baseline="0">
                <a:solidFill>
                  <a:srgbClr val="FFFFFF"/>
                </a:solidFill>
                <a:uFillTx/>
                <a:latin typeface="Calisto MT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67877128-3D85-426C-B957-F97D6C91F971}"/>
                </a:ext>
              </a:extLst>
            </p:cNvPr>
            <p:cNvSpPr/>
            <p:nvPr/>
          </p:nvSpPr>
          <p:spPr>
            <a:xfrm>
              <a:off x="7701588" y="3796296"/>
              <a:ext cx="301953" cy="9144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301951"/>
                <a:gd name="f7" fmla="val 91440"/>
                <a:gd name="f8" fmla="val 45720"/>
                <a:gd name="f9" fmla="+- 0 0 -90"/>
                <a:gd name="f10" fmla="*/ f3 1 301951"/>
                <a:gd name="f11" fmla="*/ f4 1 91440"/>
                <a:gd name="f12" fmla="val f5"/>
                <a:gd name="f13" fmla="val f6"/>
                <a:gd name="f14" fmla="val f7"/>
                <a:gd name="f15" fmla="*/ f9 f0 1"/>
                <a:gd name="f16" fmla="+- f14 0 f12"/>
                <a:gd name="f17" fmla="+- f13 0 f12"/>
                <a:gd name="f18" fmla="*/ f15 1 f2"/>
                <a:gd name="f19" fmla="*/ f17 1 301951"/>
                <a:gd name="f20" fmla="*/ f16 1 91440"/>
                <a:gd name="f21" fmla="*/ 0 f17 1"/>
                <a:gd name="f22" fmla="*/ 45720 f16 1"/>
                <a:gd name="f23" fmla="*/ 301951 f17 1"/>
                <a:gd name="f24" fmla="+- f18 0 f1"/>
                <a:gd name="f25" fmla="*/ f21 1 301951"/>
                <a:gd name="f26" fmla="*/ f22 1 91440"/>
                <a:gd name="f27" fmla="*/ f23 1 301951"/>
                <a:gd name="f28" fmla="*/ f12 1 f19"/>
                <a:gd name="f29" fmla="*/ f13 1 f19"/>
                <a:gd name="f30" fmla="*/ f12 1 f20"/>
                <a:gd name="f31" fmla="*/ f14 1 f20"/>
                <a:gd name="f32" fmla="*/ f25 1 f19"/>
                <a:gd name="f33" fmla="*/ f26 1 f20"/>
                <a:gd name="f34" fmla="*/ f27 1 f19"/>
                <a:gd name="f35" fmla="*/ f28 f10 1"/>
                <a:gd name="f36" fmla="*/ f29 f10 1"/>
                <a:gd name="f37" fmla="*/ f31 f11 1"/>
                <a:gd name="f38" fmla="*/ f30 f11 1"/>
                <a:gd name="f39" fmla="*/ f32 f10 1"/>
                <a:gd name="f40" fmla="*/ f33 f11 1"/>
                <a:gd name="f41" fmla="*/ f34 f1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4">
                  <a:pos x="f39" y="f40"/>
                </a:cxn>
                <a:cxn ang="f24">
                  <a:pos x="f41" y="f40"/>
                </a:cxn>
              </a:cxnLst>
              <a:rect l="f35" t="f38" r="f36" b="f37"/>
              <a:pathLst>
                <a:path w="301951" h="91440">
                  <a:moveTo>
                    <a:pt x="f5" y="f8"/>
                  </a:moveTo>
                  <a:lnTo>
                    <a:pt x="f6" y="f8"/>
                  </a:lnTo>
                </a:path>
              </a:pathLst>
            </a:custGeom>
            <a:noFill/>
            <a:ln w="9528" cap="rnd">
              <a:solidFill>
                <a:srgbClr val="B34119"/>
              </a:solidFill>
              <a:prstDash val="solid"/>
              <a:tailEnd type="arrow"/>
            </a:ln>
          </p:spPr>
          <p:txBody>
            <a:bodyPr vert="horz" wrap="square" lIns="155365" tIns="44055" rIns="155365" bIns="44055" anchor="ctr" anchorCtr="1" compatLnSpc="1">
              <a:noAutofit/>
            </a:bodyPr>
            <a:lstStyle/>
            <a:p>
              <a:pPr marL="0" marR="0" lvl="0" indent="0" algn="ctr" defTabSz="222254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2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500" b="0" i="0" u="none" strike="noStrike" kern="1200" cap="none" spc="0" baseline="0">
                <a:solidFill>
                  <a:srgbClr val="FFFFFF"/>
                </a:solidFill>
                <a:uFillTx/>
                <a:latin typeface="Calisto MT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4BD192D7-0824-488A-A4E0-F2A108E74E52}"/>
                </a:ext>
              </a:extLst>
            </p:cNvPr>
            <p:cNvSpPr/>
            <p:nvPr/>
          </p:nvSpPr>
          <p:spPr>
            <a:xfrm>
              <a:off x="6257513" y="3408252"/>
              <a:ext cx="1445876" cy="867527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1445874"/>
                <a:gd name="f7" fmla="val 867524"/>
                <a:gd name="f8" fmla="+- 0 0 -90"/>
                <a:gd name="f9" fmla="*/ f3 1 1445874"/>
                <a:gd name="f10" fmla="*/ f4 1 867524"/>
                <a:gd name="f11" fmla="val f5"/>
                <a:gd name="f12" fmla="val f6"/>
                <a:gd name="f13" fmla="val f7"/>
                <a:gd name="f14" fmla="*/ f8 f0 1"/>
                <a:gd name="f15" fmla="+- f13 0 f11"/>
                <a:gd name="f16" fmla="+- f12 0 f11"/>
                <a:gd name="f17" fmla="*/ f14 1 f2"/>
                <a:gd name="f18" fmla="*/ f16 1 1445874"/>
                <a:gd name="f19" fmla="*/ f15 1 867524"/>
                <a:gd name="f20" fmla="*/ 0 f16 1"/>
                <a:gd name="f21" fmla="*/ 0 f15 1"/>
                <a:gd name="f22" fmla="*/ 1445874 f16 1"/>
                <a:gd name="f23" fmla="*/ 867524 f15 1"/>
                <a:gd name="f24" fmla="+- f17 0 f1"/>
                <a:gd name="f25" fmla="*/ f20 1 1445874"/>
                <a:gd name="f26" fmla="*/ f21 1 867524"/>
                <a:gd name="f27" fmla="*/ f22 1 1445874"/>
                <a:gd name="f28" fmla="*/ f23 1 867524"/>
                <a:gd name="f29" fmla="*/ f11 1 f18"/>
                <a:gd name="f30" fmla="*/ f12 1 f18"/>
                <a:gd name="f31" fmla="*/ f11 1 f19"/>
                <a:gd name="f32" fmla="*/ f13 1 f19"/>
                <a:gd name="f33" fmla="*/ f25 1 f18"/>
                <a:gd name="f34" fmla="*/ f26 1 f19"/>
                <a:gd name="f35" fmla="*/ f27 1 f18"/>
                <a:gd name="f36" fmla="*/ f28 1 f19"/>
                <a:gd name="f37" fmla="*/ f29 f9 1"/>
                <a:gd name="f38" fmla="*/ f30 f9 1"/>
                <a:gd name="f39" fmla="*/ f32 f10 1"/>
                <a:gd name="f40" fmla="*/ f31 f10 1"/>
                <a:gd name="f41" fmla="*/ f33 f9 1"/>
                <a:gd name="f42" fmla="*/ f34 f10 1"/>
                <a:gd name="f43" fmla="*/ f35 f9 1"/>
                <a:gd name="f44" fmla="*/ f36 f1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4">
                  <a:pos x="f41" y="f42"/>
                </a:cxn>
                <a:cxn ang="f24">
                  <a:pos x="f43" y="f42"/>
                </a:cxn>
                <a:cxn ang="f24">
                  <a:pos x="f43" y="f44"/>
                </a:cxn>
                <a:cxn ang="f24">
                  <a:pos x="f41" y="f44"/>
                </a:cxn>
                <a:cxn ang="f24">
                  <a:pos x="f41" y="f42"/>
                </a:cxn>
              </a:cxnLst>
              <a:rect l="f37" t="f40" r="f38" b="f39"/>
              <a:pathLst>
                <a:path w="1445874" h="867524">
                  <a:moveTo>
                    <a:pt x="f5" y="f5"/>
                  </a:moveTo>
                  <a:lnTo>
                    <a:pt x="f6" y="f5"/>
                  </a:lnTo>
                  <a:lnTo>
                    <a:pt x="f6" y="f7"/>
                  </a:lnTo>
                  <a:lnTo>
                    <a:pt x="f5" y="f7"/>
                  </a:lnTo>
                  <a:lnTo>
                    <a:pt x="f5" y="f5"/>
                  </a:lnTo>
                  <a:close/>
                </a:path>
              </a:pathLst>
            </a:custGeom>
            <a:gradFill>
              <a:gsLst>
                <a:gs pos="0">
                  <a:srgbClr val="C25E47"/>
                </a:gs>
                <a:gs pos="100000">
                  <a:srgbClr val="A13B17"/>
                </a:gs>
              </a:gsLst>
              <a:lin ang="5400000"/>
            </a:gradFill>
            <a:ln cap="rnd">
              <a:noFill/>
              <a:prstDash val="solid"/>
            </a:ln>
            <a:effectLst>
              <a:outerShdw dist="25402" dir="5400000" algn="tl">
                <a:srgbClr val="000000">
                  <a:alpha val="60000"/>
                </a:srgbClr>
              </a:outerShdw>
            </a:effectLst>
          </p:spPr>
          <p:txBody>
            <a:bodyPr vert="horz" wrap="square" lIns="70847" tIns="74368" rIns="70847" bIns="74368" anchor="ctr" anchorCtr="1" compatLnSpc="1">
              <a:noAutofit/>
            </a:bodyPr>
            <a:lstStyle/>
            <a:p>
              <a:pPr marL="0" marR="0" lvl="0" indent="0" algn="ctr" defTabSz="577845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5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hu-HU" sz="1300" b="1" i="0" u="none" strike="noStrike" kern="1200" cap="none" spc="0" baseline="0">
                  <a:solidFill>
                    <a:srgbClr val="FFFFFF"/>
                  </a:solidFill>
                  <a:uFillTx/>
                  <a:latin typeface="Calisto MT"/>
                </a:rPr>
                <a:t>save unicard after logging in by entering password</a:t>
              </a:r>
              <a:endParaRPr lang="en-US" sz="1300" b="1" i="0" u="none" strike="noStrike" kern="1200" cap="none" spc="0" baseline="0">
                <a:solidFill>
                  <a:srgbClr val="FFFFFF"/>
                </a:solidFill>
                <a:uFillTx/>
                <a:latin typeface="Calisto MT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65D1EEE9-E5F6-41FC-8AC9-6F435DBF8855}"/>
                </a:ext>
              </a:extLst>
            </p:cNvPr>
            <p:cNvSpPr/>
            <p:nvPr/>
          </p:nvSpPr>
          <p:spPr>
            <a:xfrm>
              <a:off x="9480014" y="3796296"/>
              <a:ext cx="301953" cy="9144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301951"/>
                <a:gd name="f7" fmla="val 91440"/>
                <a:gd name="f8" fmla="val 45720"/>
                <a:gd name="f9" fmla="+- 0 0 -90"/>
                <a:gd name="f10" fmla="*/ f3 1 301951"/>
                <a:gd name="f11" fmla="*/ f4 1 91440"/>
                <a:gd name="f12" fmla="val f5"/>
                <a:gd name="f13" fmla="val f6"/>
                <a:gd name="f14" fmla="val f7"/>
                <a:gd name="f15" fmla="*/ f9 f0 1"/>
                <a:gd name="f16" fmla="+- f14 0 f12"/>
                <a:gd name="f17" fmla="+- f13 0 f12"/>
                <a:gd name="f18" fmla="*/ f15 1 f2"/>
                <a:gd name="f19" fmla="*/ f17 1 301951"/>
                <a:gd name="f20" fmla="*/ f16 1 91440"/>
                <a:gd name="f21" fmla="*/ 0 f17 1"/>
                <a:gd name="f22" fmla="*/ 45720 f16 1"/>
                <a:gd name="f23" fmla="*/ 301951 f17 1"/>
                <a:gd name="f24" fmla="+- f18 0 f1"/>
                <a:gd name="f25" fmla="*/ f21 1 301951"/>
                <a:gd name="f26" fmla="*/ f22 1 91440"/>
                <a:gd name="f27" fmla="*/ f23 1 301951"/>
                <a:gd name="f28" fmla="*/ f12 1 f19"/>
                <a:gd name="f29" fmla="*/ f13 1 f19"/>
                <a:gd name="f30" fmla="*/ f12 1 f20"/>
                <a:gd name="f31" fmla="*/ f14 1 f20"/>
                <a:gd name="f32" fmla="*/ f25 1 f19"/>
                <a:gd name="f33" fmla="*/ f26 1 f20"/>
                <a:gd name="f34" fmla="*/ f27 1 f19"/>
                <a:gd name="f35" fmla="*/ f28 f10 1"/>
                <a:gd name="f36" fmla="*/ f29 f10 1"/>
                <a:gd name="f37" fmla="*/ f31 f11 1"/>
                <a:gd name="f38" fmla="*/ f30 f11 1"/>
                <a:gd name="f39" fmla="*/ f32 f10 1"/>
                <a:gd name="f40" fmla="*/ f33 f11 1"/>
                <a:gd name="f41" fmla="*/ f34 f1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4">
                  <a:pos x="f39" y="f40"/>
                </a:cxn>
                <a:cxn ang="f24">
                  <a:pos x="f41" y="f40"/>
                </a:cxn>
              </a:cxnLst>
              <a:rect l="f35" t="f38" r="f36" b="f37"/>
              <a:pathLst>
                <a:path w="301951" h="91440">
                  <a:moveTo>
                    <a:pt x="f5" y="f8"/>
                  </a:moveTo>
                  <a:lnTo>
                    <a:pt x="f6" y="f8"/>
                  </a:lnTo>
                </a:path>
              </a:pathLst>
            </a:custGeom>
            <a:noFill/>
            <a:ln w="9528" cap="rnd">
              <a:solidFill>
                <a:srgbClr val="B34119"/>
              </a:solidFill>
              <a:prstDash val="solid"/>
              <a:tailEnd type="arrow"/>
            </a:ln>
          </p:spPr>
          <p:txBody>
            <a:bodyPr vert="horz" wrap="square" lIns="155365" tIns="44055" rIns="155365" bIns="44055" anchor="ctr" anchorCtr="1" compatLnSpc="1">
              <a:noAutofit/>
            </a:bodyPr>
            <a:lstStyle/>
            <a:p>
              <a:pPr marL="0" marR="0" lvl="0" indent="0" algn="ctr" defTabSz="222254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2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500" b="0" i="0" u="none" strike="noStrike" kern="1200" cap="none" spc="0" baseline="0">
                <a:solidFill>
                  <a:srgbClr val="FFFFFF"/>
                </a:solidFill>
                <a:uFillTx/>
                <a:latin typeface="Calisto MT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B15B3604-C223-4417-B7C7-B7DA506BBF28}"/>
                </a:ext>
              </a:extLst>
            </p:cNvPr>
            <p:cNvSpPr/>
            <p:nvPr/>
          </p:nvSpPr>
          <p:spPr>
            <a:xfrm>
              <a:off x="8035939" y="3408252"/>
              <a:ext cx="1445876" cy="867527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1445874"/>
                <a:gd name="f7" fmla="val 867524"/>
                <a:gd name="f8" fmla="+- 0 0 -90"/>
                <a:gd name="f9" fmla="*/ f3 1 1445874"/>
                <a:gd name="f10" fmla="*/ f4 1 867524"/>
                <a:gd name="f11" fmla="val f5"/>
                <a:gd name="f12" fmla="val f6"/>
                <a:gd name="f13" fmla="val f7"/>
                <a:gd name="f14" fmla="*/ f8 f0 1"/>
                <a:gd name="f15" fmla="+- f13 0 f11"/>
                <a:gd name="f16" fmla="+- f12 0 f11"/>
                <a:gd name="f17" fmla="*/ f14 1 f2"/>
                <a:gd name="f18" fmla="*/ f16 1 1445874"/>
                <a:gd name="f19" fmla="*/ f15 1 867524"/>
                <a:gd name="f20" fmla="*/ 0 f16 1"/>
                <a:gd name="f21" fmla="*/ 0 f15 1"/>
                <a:gd name="f22" fmla="*/ 1445874 f16 1"/>
                <a:gd name="f23" fmla="*/ 867524 f15 1"/>
                <a:gd name="f24" fmla="+- f17 0 f1"/>
                <a:gd name="f25" fmla="*/ f20 1 1445874"/>
                <a:gd name="f26" fmla="*/ f21 1 867524"/>
                <a:gd name="f27" fmla="*/ f22 1 1445874"/>
                <a:gd name="f28" fmla="*/ f23 1 867524"/>
                <a:gd name="f29" fmla="*/ f11 1 f18"/>
                <a:gd name="f30" fmla="*/ f12 1 f18"/>
                <a:gd name="f31" fmla="*/ f11 1 f19"/>
                <a:gd name="f32" fmla="*/ f13 1 f19"/>
                <a:gd name="f33" fmla="*/ f25 1 f18"/>
                <a:gd name="f34" fmla="*/ f26 1 f19"/>
                <a:gd name="f35" fmla="*/ f27 1 f18"/>
                <a:gd name="f36" fmla="*/ f28 1 f19"/>
                <a:gd name="f37" fmla="*/ f29 f9 1"/>
                <a:gd name="f38" fmla="*/ f30 f9 1"/>
                <a:gd name="f39" fmla="*/ f32 f10 1"/>
                <a:gd name="f40" fmla="*/ f31 f10 1"/>
                <a:gd name="f41" fmla="*/ f33 f9 1"/>
                <a:gd name="f42" fmla="*/ f34 f10 1"/>
                <a:gd name="f43" fmla="*/ f35 f9 1"/>
                <a:gd name="f44" fmla="*/ f36 f1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4">
                  <a:pos x="f41" y="f42"/>
                </a:cxn>
                <a:cxn ang="f24">
                  <a:pos x="f43" y="f42"/>
                </a:cxn>
                <a:cxn ang="f24">
                  <a:pos x="f43" y="f44"/>
                </a:cxn>
                <a:cxn ang="f24">
                  <a:pos x="f41" y="f44"/>
                </a:cxn>
                <a:cxn ang="f24">
                  <a:pos x="f41" y="f42"/>
                </a:cxn>
              </a:cxnLst>
              <a:rect l="f37" t="f40" r="f38" b="f39"/>
              <a:pathLst>
                <a:path w="1445874" h="867524">
                  <a:moveTo>
                    <a:pt x="f5" y="f5"/>
                  </a:moveTo>
                  <a:lnTo>
                    <a:pt x="f6" y="f5"/>
                  </a:lnTo>
                  <a:lnTo>
                    <a:pt x="f6" y="f7"/>
                  </a:lnTo>
                  <a:lnTo>
                    <a:pt x="f5" y="f7"/>
                  </a:lnTo>
                  <a:lnTo>
                    <a:pt x="f5" y="f5"/>
                  </a:lnTo>
                  <a:close/>
                </a:path>
              </a:pathLst>
            </a:custGeom>
            <a:gradFill>
              <a:gsLst>
                <a:gs pos="0">
                  <a:srgbClr val="C25E47"/>
                </a:gs>
                <a:gs pos="100000">
                  <a:srgbClr val="A13B17"/>
                </a:gs>
              </a:gsLst>
              <a:lin ang="5400000"/>
            </a:gradFill>
            <a:ln cap="rnd">
              <a:noFill/>
              <a:prstDash val="solid"/>
            </a:ln>
            <a:effectLst>
              <a:outerShdw dist="25402" dir="5400000" algn="tl">
                <a:srgbClr val="000000">
                  <a:alpha val="60000"/>
                </a:srgbClr>
              </a:outerShdw>
            </a:effectLst>
          </p:spPr>
          <p:txBody>
            <a:bodyPr vert="horz" wrap="square" lIns="70847" tIns="74368" rIns="70847" bIns="74368" anchor="ctr" anchorCtr="1" compatLnSpc="1">
              <a:noAutofit/>
            </a:bodyPr>
            <a:lstStyle/>
            <a:p>
              <a:pPr marL="0" marR="0" lvl="0" indent="0" algn="ctr" defTabSz="577845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5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hu-HU" sz="1300" b="1" i="0" u="none" strike="noStrike" kern="1200" cap="none" spc="0" baseline="0">
                  <a:solidFill>
                    <a:srgbClr val="FFFFFF"/>
                  </a:solidFill>
                  <a:uFillTx/>
                  <a:latin typeface="Calisto MT"/>
                </a:rPr>
                <a:t>date &amp; time display</a:t>
              </a:r>
              <a:endParaRPr lang="en-US" sz="1300" b="1" i="0" u="none" strike="noStrike" kern="1200" cap="none" spc="0" baseline="0">
                <a:solidFill>
                  <a:srgbClr val="FFFFFF"/>
                </a:solidFill>
                <a:uFillTx/>
                <a:latin typeface="Calisto MT"/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46EC29A-4BA7-46A6-927B-00E8E937FA97}"/>
                </a:ext>
              </a:extLst>
            </p:cNvPr>
            <p:cNvSpPr/>
            <p:nvPr/>
          </p:nvSpPr>
          <p:spPr>
            <a:xfrm>
              <a:off x="1645170" y="4273978"/>
              <a:ext cx="8892128" cy="301953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8892128"/>
                <a:gd name="f7" fmla="val 301951"/>
                <a:gd name="f8" fmla="val 168075"/>
                <a:gd name="f9" fmla="+- 0 0 -90"/>
                <a:gd name="f10" fmla="*/ f3 1 8892128"/>
                <a:gd name="f11" fmla="*/ f4 1 301951"/>
                <a:gd name="f12" fmla="val f5"/>
                <a:gd name="f13" fmla="val f6"/>
                <a:gd name="f14" fmla="val f7"/>
                <a:gd name="f15" fmla="*/ f9 f0 1"/>
                <a:gd name="f16" fmla="+- f14 0 f12"/>
                <a:gd name="f17" fmla="+- f13 0 f12"/>
                <a:gd name="f18" fmla="*/ f15 1 f2"/>
                <a:gd name="f19" fmla="*/ f17 1 8892128"/>
                <a:gd name="f20" fmla="*/ f16 1 301951"/>
                <a:gd name="f21" fmla="*/ 8892128 f17 1"/>
                <a:gd name="f22" fmla="*/ 0 f16 1"/>
                <a:gd name="f23" fmla="*/ 168075 f16 1"/>
                <a:gd name="f24" fmla="*/ 0 f17 1"/>
                <a:gd name="f25" fmla="*/ 301951 f16 1"/>
                <a:gd name="f26" fmla="+- f18 0 f1"/>
                <a:gd name="f27" fmla="*/ f21 1 8892128"/>
                <a:gd name="f28" fmla="*/ f22 1 301951"/>
                <a:gd name="f29" fmla="*/ f23 1 301951"/>
                <a:gd name="f30" fmla="*/ f24 1 8892128"/>
                <a:gd name="f31" fmla="*/ f25 1 301951"/>
                <a:gd name="f32" fmla="*/ f12 1 f19"/>
                <a:gd name="f33" fmla="*/ f13 1 f19"/>
                <a:gd name="f34" fmla="*/ f12 1 f20"/>
                <a:gd name="f35" fmla="*/ f14 1 f20"/>
                <a:gd name="f36" fmla="*/ f27 1 f19"/>
                <a:gd name="f37" fmla="*/ f28 1 f20"/>
                <a:gd name="f38" fmla="*/ f29 1 f20"/>
                <a:gd name="f39" fmla="*/ f30 1 f19"/>
                <a:gd name="f40" fmla="*/ f31 1 f20"/>
                <a:gd name="f41" fmla="*/ f32 f10 1"/>
                <a:gd name="f42" fmla="*/ f33 f10 1"/>
                <a:gd name="f43" fmla="*/ f35 f11 1"/>
                <a:gd name="f44" fmla="*/ f34 f11 1"/>
                <a:gd name="f45" fmla="*/ f36 f10 1"/>
                <a:gd name="f46" fmla="*/ f37 f11 1"/>
                <a:gd name="f47" fmla="*/ f38 f11 1"/>
                <a:gd name="f48" fmla="*/ f39 f10 1"/>
                <a:gd name="f49" fmla="*/ f40 f1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6">
                  <a:pos x="f45" y="f46"/>
                </a:cxn>
                <a:cxn ang="f26">
                  <a:pos x="f45" y="f47"/>
                </a:cxn>
                <a:cxn ang="f26">
                  <a:pos x="f48" y="f47"/>
                </a:cxn>
                <a:cxn ang="f26">
                  <a:pos x="f48" y="f49"/>
                </a:cxn>
              </a:cxnLst>
              <a:rect l="f41" t="f44" r="f42" b="f43"/>
              <a:pathLst>
                <a:path w="8892128" h="301951">
                  <a:moveTo>
                    <a:pt x="f6" y="f5"/>
                  </a:moveTo>
                  <a:lnTo>
                    <a:pt x="f6" y="f8"/>
                  </a:lnTo>
                  <a:lnTo>
                    <a:pt x="f5" y="f8"/>
                  </a:lnTo>
                  <a:lnTo>
                    <a:pt x="f5" y="f7"/>
                  </a:lnTo>
                </a:path>
              </a:pathLst>
            </a:custGeom>
            <a:noFill/>
            <a:ln w="9528" cap="rnd">
              <a:solidFill>
                <a:srgbClr val="B34119"/>
              </a:solidFill>
              <a:prstDash val="solid"/>
              <a:tailEnd type="arrow"/>
            </a:ln>
          </p:spPr>
          <p:txBody>
            <a:bodyPr vert="horz" wrap="square" lIns="4236305" tIns="149312" rIns="4236305" bIns="149312" anchor="ctr" anchorCtr="1" compatLnSpc="1">
              <a:noAutofit/>
            </a:bodyPr>
            <a:lstStyle/>
            <a:p>
              <a:pPr marL="0" marR="0" lvl="0" indent="0" algn="ctr" defTabSz="222254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2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500" b="0" i="0" u="none" strike="noStrike" kern="1200" cap="none" spc="0" baseline="0">
                <a:solidFill>
                  <a:srgbClr val="FFFFFF"/>
                </a:solidFill>
                <a:uFillTx/>
                <a:latin typeface="Calisto MT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5303D72A-AFC2-471D-BA81-16081138C469}"/>
                </a:ext>
              </a:extLst>
            </p:cNvPr>
            <p:cNvSpPr/>
            <p:nvPr/>
          </p:nvSpPr>
          <p:spPr>
            <a:xfrm>
              <a:off x="9814364" y="3408252"/>
              <a:ext cx="1445876" cy="867527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1445874"/>
                <a:gd name="f7" fmla="val 867524"/>
                <a:gd name="f8" fmla="+- 0 0 -90"/>
                <a:gd name="f9" fmla="*/ f3 1 1445874"/>
                <a:gd name="f10" fmla="*/ f4 1 867524"/>
                <a:gd name="f11" fmla="val f5"/>
                <a:gd name="f12" fmla="val f6"/>
                <a:gd name="f13" fmla="val f7"/>
                <a:gd name="f14" fmla="*/ f8 f0 1"/>
                <a:gd name="f15" fmla="+- f13 0 f11"/>
                <a:gd name="f16" fmla="+- f12 0 f11"/>
                <a:gd name="f17" fmla="*/ f14 1 f2"/>
                <a:gd name="f18" fmla="*/ f16 1 1445874"/>
                <a:gd name="f19" fmla="*/ f15 1 867524"/>
                <a:gd name="f20" fmla="*/ 0 f16 1"/>
                <a:gd name="f21" fmla="*/ 0 f15 1"/>
                <a:gd name="f22" fmla="*/ 1445874 f16 1"/>
                <a:gd name="f23" fmla="*/ 867524 f15 1"/>
                <a:gd name="f24" fmla="+- f17 0 f1"/>
                <a:gd name="f25" fmla="*/ f20 1 1445874"/>
                <a:gd name="f26" fmla="*/ f21 1 867524"/>
                <a:gd name="f27" fmla="*/ f22 1 1445874"/>
                <a:gd name="f28" fmla="*/ f23 1 867524"/>
                <a:gd name="f29" fmla="*/ f11 1 f18"/>
                <a:gd name="f30" fmla="*/ f12 1 f18"/>
                <a:gd name="f31" fmla="*/ f11 1 f19"/>
                <a:gd name="f32" fmla="*/ f13 1 f19"/>
                <a:gd name="f33" fmla="*/ f25 1 f18"/>
                <a:gd name="f34" fmla="*/ f26 1 f19"/>
                <a:gd name="f35" fmla="*/ f27 1 f18"/>
                <a:gd name="f36" fmla="*/ f28 1 f19"/>
                <a:gd name="f37" fmla="*/ f29 f9 1"/>
                <a:gd name="f38" fmla="*/ f30 f9 1"/>
                <a:gd name="f39" fmla="*/ f32 f10 1"/>
                <a:gd name="f40" fmla="*/ f31 f10 1"/>
                <a:gd name="f41" fmla="*/ f33 f9 1"/>
                <a:gd name="f42" fmla="*/ f34 f10 1"/>
                <a:gd name="f43" fmla="*/ f35 f9 1"/>
                <a:gd name="f44" fmla="*/ f36 f1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4">
                  <a:pos x="f41" y="f42"/>
                </a:cxn>
                <a:cxn ang="f24">
                  <a:pos x="f43" y="f42"/>
                </a:cxn>
                <a:cxn ang="f24">
                  <a:pos x="f43" y="f44"/>
                </a:cxn>
                <a:cxn ang="f24">
                  <a:pos x="f41" y="f44"/>
                </a:cxn>
                <a:cxn ang="f24">
                  <a:pos x="f41" y="f42"/>
                </a:cxn>
              </a:cxnLst>
              <a:rect l="f37" t="f40" r="f38" b="f39"/>
              <a:pathLst>
                <a:path w="1445874" h="867524">
                  <a:moveTo>
                    <a:pt x="f5" y="f5"/>
                  </a:moveTo>
                  <a:lnTo>
                    <a:pt x="f6" y="f5"/>
                  </a:lnTo>
                  <a:lnTo>
                    <a:pt x="f6" y="f7"/>
                  </a:lnTo>
                  <a:lnTo>
                    <a:pt x="f5" y="f7"/>
                  </a:lnTo>
                  <a:lnTo>
                    <a:pt x="f5" y="f5"/>
                  </a:lnTo>
                  <a:close/>
                </a:path>
              </a:pathLst>
            </a:custGeom>
            <a:gradFill>
              <a:gsLst>
                <a:gs pos="0">
                  <a:srgbClr val="C25E47"/>
                </a:gs>
                <a:gs pos="100000">
                  <a:srgbClr val="A13B17"/>
                </a:gs>
              </a:gsLst>
              <a:lin ang="5400000"/>
            </a:gradFill>
            <a:ln cap="rnd">
              <a:noFill/>
              <a:prstDash val="solid"/>
            </a:ln>
            <a:effectLst>
              <a:outerShdw dist="25402" dir="5400000" algn="tl">
                <a:srgbClr val="000000">
                  <a:alpha val="60000"/>
                </a:srgbClr>
              </a:outerShdw>
            </a:effectLst>
          </p:spPr>
          <p:txBody>
            <a:bodyPr vert="horz" wrap="square" lIns="70847" tIns="74368" rIns="70847" bIns="74368" anchor="ctr" anchorCtr="1" compatLnSpc="1">
              <a:noAutofit/>
            </a:bodyPr>
            <a:lstStyle/>
            <a:p>
              <a:pPr marL="0" marR="0" lvl="0" indent="0" algn="ctr" defTabSz="577845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5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hu-HU" sz="1300" b="1" i="0" u="none" strike="noStrike" kern="1200" cap="none" spc="0" baseline="0">
                  <a:solidFill>
                    <a:srgbClr val="FFFFFF"/>
                  </a:solidFill>
                  <a:uFillTx/>
                  <a:latin typeface="Calisto MT"/>
                </a:rPr>
                <a:t>Groups</a:t>
              </a: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2C86DFBB-B6E3-4E9F-AB1A-B7123A75F22F}"/>
                </a:ext>
              </a:extLst>
            </p:cNvPr>
            <p:cNvSpPr/>
            <p:nvPr/>
          </p:nvSpPr>
          <p:spPr>
            <a:xfrm>
              <a:off x="2366311" y="4996373"/>
              <a:ext cx="301953" cy="9144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301951"/>
                <a:gd name="f7" fmla="val 91440"/>
                <a:gd name="f8" fmla="val 45720"/>
                <a:gd name="f9" fmla="+- 0 0 -90"/>
                <a:gd name="f10" fmla="*/ f3 1 301951"/>
                <a:gd name="f11" fmla="*/ f4 1 91440"/>
                <a:gd name="f12" fmla="val f5"/>
                <a:gd name="f13" fmla="val f6"/>
                <a:gd name="f14" fmla="val f7"/>
                <a:gd name="f15" fmla="*/ f9 f0 1"/>
                <a:gd name="f16" fmla="+- f14 0 f12"/>
                <a:gd name="f17" fmla="+- f13 0 f12"/>
                <a:gd name="f18" fmla="*/ f15 1 f2"/>
                <a:gd name="f19" fmla="*/ f17 1 301951"/>
                <a:gd name="f20" fmla="*/ f16 1 91440"/>
                <a:gd name="f21" fmla="*/ 0 f17 1"/>
                <a:gd name="f22" fmla="*/ 45720 f16 1"/>
                <a:gd name="f23" fmla="*/ 301951 f17 1"/>
                <a:gd name="f24" fmla="+- f18 0 f1"/>
                <a:gd name="f25" fmla="*/ f21 1 301951"/>
                <a:gd name="f26" fmla="*/ f22 1 91440"/>
                <a:gd name="f27" fmla="*/ f23 1 301951"/>
                <a:gd name="f28" fmla="*/ f12 1 f19"/>
                <a:gd name="f29" fmla="*/ f13 1 f19"/>
                <a:gd name="f30" fmla="*/ f12 1 f20"/>
                <a:gd name="f31" fmla="*/ f14 1 f20"/>
                <a:gd name="f32" fmla="*/ f25 1 f19"/>
                <a:gd name="f33" fmla="*/ f26 1 f20"/>
                <a:gd name="f34" fmla="*/ f27 1 f19"/>
                <a:gd name="f35" fmla="*/ f28 f10 1"/>
                <a:gd name="f36" fmla="*/ f29 f10 1"/>
                <a:gd name="f37" fmla="*/ f31 f11 1"/>
                <a:gd name="f38" fmla="*/ f30 f11 1"/>
                <a:gd name="f39" fmla="*/ f32 f10 1"/>
                <a:gd name="f40" fmla="*/ f33 f11 1"/>
                <a:gd name="f41" fmla="*/ f34 f1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4">
                  <a:pos x="f39" y="f40"/>
                </a:cxn>
                <a:cxn ang="f24">
                  <a:pos x="f41" y="f40"/>
                </a:cxn>
              </a:cxnLst>
              <a:rect l="f35" t="f38" r="f36" b="f37"/>
              <a:pathLst>
                <a:path w="301951" h="91440">
                  <a:moveTo>
                    <a:pt x="f5" y="f8"/>
                  </a:moveTo>
                  <a:lnTo>
                    <a:pt x="f6" y="f8"/>
                  </a:lnTo>
                </a:path>
              </a:pathLst>
            </a:custGeom>
            <a:noFill/>
            <a:ln w="9528" cap="rnd">
              <a:solidFill>
                <a:srgbClr val="B34119"/>
              </a:solidFill>
              <a:prstDash val="solid"/>
              <a:tailEnd type="arrow"/>
            </a:ln>
          </p:spPr>
          <p:txBody>
            <a:bodyPr vert="horz" wrap="square" lIns="155365" tIns="44055" rIns="155365" bIns="44055" anchor="ctr" anchorCtr="1" compatLnSpc="1">
              <a:noAutofit/>
            </a:bodyPr>
            <a:lstStyle/>
            <a:p>
              <a:pPr marL="0" marR="0" lvl="0" indent="0" algn="ctr" defTabSz="222254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2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500" b="0" i="0" u="none" strike="noStrike" kern="1200" cap="none" spc="0" baseline="0">
                <a:solidFill>
                  <a:srgbClr val="FFFFFF"/>
                </a:solidFill>
                <a:uFillTx/>
                <a:latin typeface="Calisto MT"/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1A0949E8-4BD1-4293-8960-8AD1652F65D8}"/>
                </a:ext>
              </a:extLst>
            </p:cNvPr>
            <p:cNvSpPr/>
            <p:nvPr/>
          </p:nvSpPr>
          <p:spPr>
            <a:xfrm>
              <a:off x="922236" y="4608329"/>
              <a:ext cx="1445876" cy="867527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1445874"/>
                <a:gd name="f7" fmla="val 867524"/>
                <a:gd name="f8" fmla="+- 0 0 -90"/>
                <a:gd name="f9" fmla="*/ f3 1 1445874"/>
                <a:gd name="f10" fmla="*/ f4 1 867524"/>
                <a:gd name="f11" fmla="val f5"/>
                <a:gd name="f12" fmla="val f6"/>
                <a:gd name="f13" fmla="val f7"/>
                <a:gd name="f14" fmla="*/ f8 f0 1"/>
                <a:gd name="f15" fmla="+- f13 0 f11"/>
                <a:gd name="f16" fmla="+- f12 0 f11"/>
                <a:gd name="f17" fmla="*/ f14 1 f2"/>
                <a:gd name="f18" fmla="*/ f16 1 1445874"/>
                <a:gd name="f19" fmla="*/ f15 1 867524"/>
                <a:gd name="f20" fmla="*/ 0 f16 1"/>
                <a:gd name="f21" fmla="*/ 0 f15 1"/>
                <a:gd name="f22" fmla="*/ 1445874 f16 1"/>
                <a:gd name="f23" fmla="*/ 867524 f15 1"/>
                <a:gd name="f24" fmla="+- f17 0 f1"/>
                <a:gd name="f25" fmla="*/ f20 1 1445874"/>
                <a:gd name="f26" fmla="*/ f21 1 867524"/>
                <a:gd name="f27" fmla="*/ f22 1 1445874"/>
                <a:gd name="f28" fmla="*/ f23 1 867524"/>
                <a:gd name="f29" fmla="*/ f11 1 f18"/>
                <a:gd name="f30" fmla="*/ f12 1 f18"/>
                <a:gd name="f31" fmla="*/ f11 1 f19"/>
                <a:gd name="f32" fmla="*/ f13 1 f19"/>
                <a:gd name="f33" fmla="*/ f25 1 f18"/>
                <a:gd name="f34" fmla="*/ f26 1 f19"/>
                <a:gd name="f35" fmla="*/ f27 1 f18"/>
                <a:gd name="f36" fmla="*/ f28 1 f19"/>
                <a:gd name="f37" fmla="*/ f29 f9 1"/>
                <a:gd name="f38" fmla="*/ f30 f9 1"/>
                <a:gd name="f39" fmla="*/ f32 f10 1"/>
                <a:gd name="f40" fmla="*/ f31 f10 1"/>
                <a:gd name="f41" fmla="*/ f33 f9 1"/>
                <a:gd name="f42" fmla="*/ f34 f10 1"/>
                <a:gd name="f43" fmla="*/ f35 f9 1"/>
                <a:gd name="f44" fmla="*/ f36 f1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4">
                  <a:pos x="f41" y="f42"/>
                </a:cxn>
                <a:cxn ang="f24">
                  <a:pos x="f43" y="f42"/>
                </a:cxn>
                <a:cxn ang="f24">
                  <a:pos x="f43" y="f44"/>
                </a:cxn>
                <a:cxn ang="f24">
                  <a:pos x="f41" y="f44"/>
                </a:cxn>
                <a:cxn ang="f24">
                  <a:pos x="f41" y="f42"/>
                </a:cxn>
              </a:cxnLst>
              <a:rect l="f37" t="f40" r="f38" b="f39"/>
              <a:pathLst>
                <a:path w="1445874" h="867524">
                  <a:moveTo>
                    <a:pt x="f5" y="f5"/>
                  </a:moveTo>
                  <a:lnTo>
                    <a:pt x="f6" y="f5"/>
                  </a:lnTo>
                  <a:lnTo>
                    <a:pt x="f6" y="f7"/>
                  </a:lnTo>
                  <a:lnTo>
                    <a:pt x="f5" y="f7"/>
                  </a:lnTo>
                  <a:lnTo>
                    <a:pt x="f5" y="f5"/>
                  </a:lnTo>
                  <a:close/>
                </a:path>
              </a:pathLst>
            </a:custGeom>
            <a:gradFill>
              <a:gsLst>
                <a:gs pos="0">
                  <a:srgbClr val="C25E47"/>
                </a:gs>
                <a:gs pos="100000">
                  <a:srgbClr val="A13B17"/>
                </a:gs>
              </a:gsLst>
              <a:lin ang="5400000"/>
            </a:gradFill>
            <a:ln cap="rnd">
              <a:noFill/>
              <a:prstDash val="solid"/>
            </a:ln>
            <a:effectLst>
              <a:outerShdw dist="25402" dir="5400000" algn="tl">
                <a:srgbClr val="000000">
                  <a:alpha val="60000"/>
                </a:srgbClr>
              </a:outerShdw>
            </a:effectLst>
          </p:spPr>
          <p:txBody>
            <a:bodyPr vert="horz" wrap="square" lIns="70847" tIns="74368" rIns="70847" bIns="74368" anchor="ctr" anchorCtr="1" compatLnSpc="1">
              <a:noAutofit/>
            </a:bodyPr>
            <a:lstStyle/>
            <a:p>
              <a:pPr marL="0" marR="0" lvl="0" indent="0" algn="ctr" defTabSz="577845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5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hu-HU" sz="1300" b="1" i="0" u="none" strike="noStrike" kern="1200" cap="none" spc="0" baseline="0">
                  <a:solidFill>
                    <a:srgbClr val="FFFFFF"/>
                  </a:solidFill>
                  <a:uFillTx/>
                  <a:latin typeface="Calisto MT"/>
                </a:rPr>
                <a:t>ability to create group</a:t>
              </a:r>
              <a:endParaRPr lang="en-US" sz="1300" b="1" i="0" u="none" strike="noStrike" kern="1200" cap="none" spc="0" baseline="0">
                <a:solidFill>
                  <a:srgbClr val="FFFFFF"/>
                </a:solidFill>
                <a:uFillTx/>
                <a:latin typeface="Calisto MT"/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57DE56DF-3C90-4F09-99C9-660D34015E39}"/>
                </a:ext>
              </a:extLst>
            </p:cNvPr>
            <p:cNvSpPr/>
            <p:nvPr/>
          </p:nvSpPr>
          <p:spPr>
            <a:xfrm>
              <a:off x="4144737" y="4996373"/>
              <a:ext cx="301953" cy="9144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301951"/>
                <a:gd name="f7" fmla="val 91440"/>
                <a:gd name="f8" fmla="val 45720"/>
                <a:gd name="f9" fmla="+- 0 0 -90"/>
                <a:gd name="f10" fmla="*/ f3 1 301951"/>
                <a:gd name="f11" fmla="*/ f4 1 91440"/>
                <a:gd name="f12" fmla="val f5"/>
                <a:gd name="f13" fmla="val f6"/>
                <a:gd name="f14" fmla="val f7"/>
                <a:gd name="f15" fmla="*/ f9 f0 1"/>
                <a:gd name="f16" fmla="+- f14 0 f12"/>
                <a:gd name="f17" fmla="+- f13 0 f12"/>
                <a:gd name="f18" fmla="*/ f15 1 f2"/>
                <a:gd name="f19" fmla="*/ f17 1 301951"/>
                <a:gd name="f20" fmla="*/ f16 1 91440"/>
                <a:gd name="f21" fmla="*/ 0 f17 1"/>
                <a:gd name="f22" fmla="*/ 45720 f16 1"/>
                <a:gd name="f23" fmla="*/ 301951 f17 1"/>
                <a:gd name="f24" fmla="+- f18 0 f1"/>
                <a:gd name="f25" fmla="*/ f21 1 301951"/>
                <a:gd name="f26" fmla="*/ f22 1 91440"/>
                <a:gd name="f27" fmla="*/ f23 1 301951"/>
                <a:gd name="f28" fmla="*/ f12 1 f19"/>
                <a:gd name="f29" fmla="*/ f13 1 f19"/>
                <a:gd name="f30" fmla="*/ f12 1 f20"/>
                <a:gd name="f31" fmla="*/ f14 1 f20"/>
                <a:gd name="f32" fmla="*/ f25 1 f19"/>
                <a:gd name="f33" fmla="*/ f26 1 f20"/>
                <a:gd name="f34" fmla="*/ f27 1 f19"/>
                <a:gd name="f35" fmla="*/ f28 f10 1"/>
                <a:gd name="f36" fmla="*/ f29 f10 1"/>
                <a:gd name="f37" fmla="*/ f31 f11 1"/>
                <a:gd name="f38" fmla="*/ f30 f11 1"/>
                <a:gd name="f39" fmla="*/ f32 f10 1"/>
                <a:gd name="f40" fmla="*/ f33 f11 1"/>
                <a:gd name="f41" fmla="*/ f34 f1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4">
                  <a:pos x="f39" y="f40"/>
                </a:cxn>
                <a:cxn ang="f24">
                  <a:pos x="f41" y="f40"/>
                </a:cxn>
              </a:cxnLst>
              <a:rect l="f35" t="f38" r="f36" b="f37"/>
              <a:pathLst>
                <a:path w="301951" h="91440">
                  <a:moveTo>
                    <a:pt x="f5" y="f8"/>
                  </a:moveTo>
                  <a:lnTo>
                    <a:pt x="f6" y="f8"/>
                  </a:lnTo>
                </a:path>
              </a:pathLst>
            </a:custGeom>
            <a:noFill/>
            <a:ln w="9528" cap="rnd">
              <a:solidFill>
                <a:srgbClr val="B34119"/>
              </a:solidFill>
              <a:prstDash val="solid"/>
              <a:tailEnd type="arrow"/>
            </a:ln>
          </p:spPr>
          <p:txBody>
            <a:bodyPr vert="horz" wrap="square" lIns="155365" tIns="44055" rIns="155365" bIns="44055" anchor="ctr" anchorCtr="1" compatLnSpc="1">
              <a:noAutofit/>
            </a:bodyPr>
            <a:lstStyle/>
            <a:p>
              <a:pPr marL="0" marR="0" lvl="0" indent="0" algn="ctr" defTabSz="222254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2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500" b="0" i="0" u="none" strike="noStrike" kern="1200" cap="none" spc="0" baseline="0">
                <a:solidFill>
                  <a:srgbClr val="FFFFFF"/>
                </a:solidFill>
                <a:uFillTx/>
                <a:latin typeface="Calisto MT"/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F8F64113-B4C7-4DF7-ACDB-80968408E153}"/>
                </a:ext>
              </a:extLst>
            </p:cNvPr>
            <p:cNvSpPr/>
            <p:nvPr/>
          </p:nvSpPr>
          <p:spPr>
            <a:xfrm>
              <a:off x="2700662" y="4608329"/>
              <a:ext cx="1445876" cy="867527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1445874"/>
                <a:gd name="f7" fmla="val 867524"/>
                <a:gd name="f8" fmla="+- 0 0 -90"/>
                <a:gd name="f9" fmla="*/ f3 1 1445874"/>
                <a:gd name="f10" fmla="*/ f4 1 867524"/>
                <a:gd name="f11" fmla="val f5"/>
                <a:gd name="f12" fmla="val f6"/>
                <a:gd name="f13" fmla="val f7"/>
                <a:gd name="f14" fmla="*/ f8 f0 1"/>
                <a:gd name="f15" fmla="+- f13 0 f11"/>
                <a:gd name="f16" fmla="+- f12 0 f11"/>
                <a:gd name="f17" fmla="*/ f14 1 f2"/>
                <a:gd name="f18" fmla="*/ f16 1 1445874"/>
                <a:gd name="f19" fmla="*/ f15 1 867524"/>
                <a:gd name="f20" fmla="*/ 0 f16 1"/>
                <a:gd name="f21" fmla="*/ 0 f15 1"/>
                <a:gd name="f22" fmla="*/ 1445874 f16 1"/>
                <a:gd name="f23" fmla="*/ 867524 f15 1"/>
                <a:gd name="f24" fmla="+- f17 0 f1"/>
                <a:gd name="f25" fmla="*/ f20 1 1445874"/>
                <a:gd name="f26" fmla="*/ f21 1 867524"/>
                <a:gd name="f27" fmla="*/ f22 1 1445874"/>
                <a:gd name="f28" fmla="*/ f23 1 867524"/>
                <a:gd name="f29" fmla="*/ f11 1 f18"/>
                <a:gd name="f30" fmla="*/ f12 1 f18"/>
                <a:gd name="f31" fmla="*/ f11 1 f19"/>
                <a:gd name="f32" fmla="*/ f13 1 f19"/>
                <a:gd name="f33" fmla="*/ f25 1 f18"/>
                <a:gd name="f34" fmla="*/ f26 1 f19"/>
                <a:gd name="f35" fmla="*/ f27 1 f18"/>
                <a:gd name="f36" fmla="*/ f28 1 f19"/>
                <a:gd name="f37" fmla="*/ f29 f9 1"/>
                <a:gd name="f38" fmla="*/ f30 f9 1"/>
                <a:gd name="f39" fmla="*/ f32 f10 1"/>
                <a:gd name="f40" fmla="*/ f31 f10 1"/>
                <a:gd name="f41" fmla="*/ f33 f9 1"/>
                <a:gd name="f42" fmla="*/ f34 f10 1"/>
                <a:gd name="f43" fmla="*/ f35 f9 1"/>
                <a:gd name="f44" fmla="*/ f36 f1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4">
                  <a:pos x="f41" y="f42"/>
                </a:cxn>
                <a:cxn ang="f24">
                  <a:pos x="f43" y="f42"/>
                </a:cxn>
                <a:cxn ang="f24">
                  <a:pos x="f43" y="f44"/>
                </a:cxn>
                <a:cxn ang="f24">
                  <a:pos x="f41" y="f44"/>
                </a:cxn>
                <a:cxn ang="f24">
                  <a:pos x="f41" y="f42"/>
                </a:cxn>
              </a:cxnLst>
              <a:rect l="f37" t="f40" r="f38" b="f39"/>
              <a:pathLst>
                <a:path w="1445874" h="867524">
                  <a:moveTo>
                    <a:pt x="f5" y="f5"/>
                  </a:moveTo>
                  <a:lnTo>
                    <a:pt x="f6" y="f5"/>
                  </a:lnTo>
                  <a:lnTo>
                    <a:pt x="f6" y="f7"/>
                  </a:lnTo>
                  <a:lnTo>
                    <a:pt x="f5" y="f7"/>
                  </a:lnTo>
                  <a:lnTo>
                    <a:pt x="f5" y="f5"/>
                  </a:lnTo>
                  <a:close/>
                </a:path>
              </a:pathLst>
            </a:custGeom>
            <a:gradFill>
              <a:gsLst>
                <a:gs pos="0">
                  <a:srgbClr val="C25E47"/>
                </a:gs>
                <a:gs pos="100000">
                  <a:srgbClr val="A13B17"/>
                </a:gs>
              </a:gsLst>
              <a:lin ang="5400000"/>
            </a:gradFill>
            <a:ln cap="rnd">
              <a:noFill/>
              <a:prstDash val="solid"/>
            </a:ln>
            <a:effectLst>
              <a:outerShdw dist="25402" dir="5400000" algn="tl">
                <a:srgbClr val="000000">
                  <a:alpha val="60000"/>
                </a:srgbClr>
              </a:outerShdw>
            </a:effectLst>
          </p:spPr>
          <p:txBody>
            <a:bodyPr vert="horz" wrap="square" lIns="70847" tIns="74368" rIns="70847" bIns="74368" anchor="ctr" anchorCtr="1" compatLnSpc="1">
              <a:noAutofit/>
            </a:bodyPr>
            <a:lstStyle/>
            <a:p>
              <a:pPr marL="0" marR="0" lvl="0" indent="0" algn="ctr" defTabSz="577845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5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hu-HU" sz="1300" b="1" i="0" u="none" strike="noStrike" kern="1200" cap="none" spc="0" baseline="0">
                  <a:solidFill>
                    <a:srgbClr val="FFFFFF"/>
                  </a:solidFill>
                  <a:uFillTx/>
                  <a:latin typeface="Calisto MT"/>
                </a:rPr>
                <a:t>join &amp; leave &amp; open</a:t>
              </a:r>
              <a:endParaRPr lang="en-US" sz="1300" b="1" i="0" u="none" strike="noStrike" kern="1200" cap="none" spc="0" baseline="0">
                <a:solidFill>
                  <a:srgbClr val="FFFFFF"/>
                </a:solidFill>
                <a:uFillTx/>
                <a:latin typeface="Calisto MT"/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9298D9E5-2E40-49BB-842F-D0604F08DCE4}"/>
                </a:ext>
              </a:extLst>
            </p:cNvPr>
            <p:cNvSpPr/>
            <p:nvPr/>
          </p:nvSpPr>
          <p:spPr>
            <a:xfrm>
              <a:off x="5923163" y="4996373"/>
              <a:ext cx="301953" cy="9144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301951"/>
                <a:gd name="f7" fmla="val 91440"/>
                <a:gd name="f8" fmla="val 45720"/>
                <a:gd name="f9" fmla="+- 0 0 -90"/>
                <a:gd name="f10" fmla="*/ f3 1 301951"/>
                <a:gd name="f11" fmla="*/ f4 1 91440"/>
                <a:gd name="f12" fmla="val f5"/>
                <a:gd name="f13" fmla="val f6"/>
                <a:gd name="f14" fmla="val f7"/>
                <a:gd name="f15" fmla="*/ f9 f0 1"/>
                <a:gd name="f16" fmla="+- f14 0 f12"/>
                <a:gd name="f17" fmla="+- f13 0 f12"/>
                <a:gd name="f18" fmla="*/ f15 1 f2"/>
                <a:gd name="f19" fmla="*/ f17 1 301951"/>
                <a:gd name="f20" fmla="*/ f16 1 91440"/>
                <a:gd name="f21" fmla="*/ 0 f17 1"/>
                <a:gd name="f22" fmla="*/ 45720 f16 1"/>
                <a:gd name="f23" fmla="*/ 301951 f17 1"/>
                <a:gd name="f24" fmla="+- f18 0 f1"/>
                <a:gd name="f25" fmla="*/ f21 1 301951"/>
                <a:gd name="f26" fmla="*/ f22 1 91440"/>
                <a:gd name="f27" fmla="*/ f23 1 301951"/>
                <a:gd name="f28" fmla="*/ f12 1 f19"/>
                <a:gd name="f29" fmla="*/ f13 1 f19"/>
                <a:gd name="f30" fmla="*/ f12 1 f20"/>
                <a:gd name="f31" fmla="*/ f14 1 f20"/>
                <a:gd name="f32" fmla="*/ f25 1 f19"/>
                <a:gd name="f33" fmla="*/ f26 1 f20"/>
                <a:gd name="f34" fmla="*/ f27 1 f19"/>
                <a:gd name="f35" fmla="*/ f28 f10 1"/>
                <a:gd name="f36" fmla="*/ f29 f10 1"/>
                <a:gd name="f37" fmla="*/ f31 f11 1"/>
                <a:gd name="f38" fmla="*/ f30 f11 1"/>
                <a:gd name="f39" fmla="*/ f32 f10 1"/>
                <a:gd name="f40" fmla="*/ f33 f11 1"/>
                <a:gd name="f41" fmla="*/ f34 f1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4">
                  <a:pos x="f39" y="f40"/>
                </a:cxn>
                <a:cxn ang="f24">
                  <a:pos x="f41" y="f40"/>
                </a:cxn>
              </a:cxnLst>
              <a:rect l="f35" t="f38" r="f36" b="f37"/>
              <a:pathLst>
                <a:path w="301951" h="91440">
                  <a:moveTo>
                    <a:pt x="f5" y="f8"/>
                  </a:moveTo>
                  <a:lnTo>
                    <a:pt x="f6" y="f8"/>
                  </a:lnTo>
                </a:path>
              </a:pathLst>
            </a:custGeom>
            <a:noFill/>
            <a:ln w="9528" cap="rnd">
              <a:solidFill>
                <a:srgbClr val="B34119"/>
              </a:solidFill>
              <a:prstDash val="solid"/>
              <a:tailEnd type="arrow"/>
            </a:ln>
          </p:spPr>
          <p:txBody>
            <a:bodyPr vert="horz" wrap="square" lIns="155365" tIns="44055" rIns="155365" bIns="44055" anchor="ctr" anchorCtr="1" compatLnSpc="1">
              <a:noAutofit/>
            </a:bodyPr>
            <a:lstStyle/>
            <a:p>
              <a:pPr marL="0" marR="0" lvl="0" indent="0" algn="ctr" defTabSz="222254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2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500" b="0" i="0" u="none" strike="noStrike" kern="1200" cap="none" spc="0" baseline="0">
                <a:solidFill>
                  <a:srgbClr val="FFFFFF"/>
                </a:solidFill>
                <a:uFillTx/>
                <a:latin typeface="Calisto MT"/>
              </a:endParaRPr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9FC9082E-F9D0-44FC-940E-064182483B7C}"/>
                </a:ext>
              </a:extLst>
            </p:cNvPr>
            <p:cNvSpPr/>
            <p:nvPr/>
          </p:nvSpPr>
          <p:spPr>
            <a:xfrm>
              <a:off x="4479087" y="4608329"/>
              <a:ext cx="1445876" cy="867527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1445874"/>
                <a:gd name="f7" fmla="val 867524"/>
                <a:gd name="f8" fmla="+- 0 0 -90"/>
                <a:gd name="f9" fmla="*/ f3 1 1445874"/>
                <a:gd name="f10" fmla="*/ f4 1 867524"/>
                <a:gd name="f11" fmla="val f5"/>
                <a:gd name="f12" fmla="val f6"/>
                <a:gd name="f13" fmla="val f7"/>
                <a:gd name="f14" fmla="*/ f8 f0 1"/>
                <a:gd name="f15" fmla="+- f13 0 f11"/>
                <a:gd name="f16" fmla="+- f12 0 f11"/>
                <a:gd name="f17" fmla="*/ f14 1 f2"/>
                <a:gd name="f18" fmla="*/ f16 1 1445874"/>
                <a:gd name="f19" fmla="*/ f15 1 867524"/>
                <a:gd name="f20" fmla="*/ 0 f16 1"/>
                <a:gd name="f21" fmla="*/ 0 f15 1"/>
                <a:gd name="f22" fmla="*/ 1445874 f16 1"/>
                <a:gd name="f23" fmla="*/ 867524 f15 1"/>
                <a:gd name="f24" fmla="+- f17 0 f1"/>
                <a:gd name="f25" fmla="*/ f20 1 1445874"/>
                <a:gd name="f26" fmla="*/ f21 1 867524"/>
                <a:gd name="f27" fmla="*/ f22 1 1445874"/>
                <a:gd name="f28" fmla="*/ f23 1 867524"/>
                <a:gd name="f29" fmla="*/ f11 1 f18"/>
                <a:gd name="f30" fmla="*/ f12 1 f18"/>
                <a:gd name="f31" fmla="*/ f11 1 f19"/>
                <a:gd name="f32" fmla="*/ f13 1 f19"/>
                <a:gd name="f33" fmla="*/ f25 1 f18"/>
                <a:gd name="f34" fmla="*/ f26 1 f19"/>
                <a:gd name="f35" fmla="*/ f27 1 f18"/>
                <a:gd name="f36" fmla="*/ f28 1 f19"/>
                <a:gd name="f37" fmla="*/ f29 f9 1"/>
                <a:gd name="f38" fmla="*/ f30 f9 1"/>
                <a:gd name="f39" fmla="*/ f32 f10 1"/>
                <a:gd name="f40" fmla="*/ f31 f10 1"/>
                <a:gd name="f41" fmla="*/ f33 f9 1"/>
                <a:gd name="f42" fmla="*/ f34 f10 1"/>
                <a:gd name="f43" fmla="*/ f35 f9 1"/>
                <a:gd name="f44" fmla="*/ f36 f1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4">
                  <a:pos x="f41" y="f42"/>
                </a:cxn>
                <a:cxn ang="f24">
                  <a:pos x="f43" y="f42"/>
                </a:cxn>
                <a:cxn ang="f24">
                  <a:pos x="f43" y="f44"/>
                </a:cxn>
                <a:cxn ang="f24">
                  <a:pos x="f41" y="f44"/>
                </a:cxn>
                <a:cxn ang="f24">
                  <a:pos x="f41" y="f42"/>
                </a:cxn>
              </a:cxnLst>
              <a:rect l="f37" t="f40" r="f38" b="f39"/>
              <a:pathLst>
                <a:path w="1445874" h="867524">
                  <a:moveTo>
                    <a:pt x="f5" y="f5"/>
                  </a:moveTo>
                  <a:lnTo>
                    <a:pt x="f6" y="f5"/>
                  </a:lnTo>
                  <a:lnTo>
                    <a:pt x="f6" y="f7"/>
                  </a:lnTo>
                  <a:lnTo>
                    <a:pt x="f5" y="f7"/>
                  </a:lnTo>
                  <a:lnTo>
                    <a:pt x="f5" y="f5"/>
                  </a:lnTo>
                  <a:close/>
                </a:path>
              </a:pathLst>
            </a:custGeom>
            <a:gradFill>
              <a:gsLst>
                <a:gs pos="0">
                  <a:srgbClr val="C25E47"/>
                </a:gs>
                <a:gs pos="100000">
                  <a:srgbClr val="A13B17"/>
                </a:gs>
              </a:gsLst>
              <a:lin ang="5400000"/>
            </a:gradFill>
            <a:ln cap="rnd">
              <a:noFill/>
              <a:prstDash val="solid"/>
            </a:ln>
            <a:effectLst>
              <a:outerShdw dist="25402" dir="5400000" algn="tl">
                <a:srgbClr val="000000">
                  <a:alpha val="60000"/>
                </a:srgbClr>
              </a:outerShdw>
            </a:effectLst>
          </p:spPr>
          <p:txBody>
            <a:bodyPr vert="horz" wrap="square" lIns="70847" tIns="74368" rIns="70847" bIns="74368" anchor="ctr" anchorCtr="1" compatLnSpc="1">
              <a:noAutofit/>
            </a:bodyPr>
            <a:lstStyle/>
            <a:p>
              <a:pPr marL="0" marR="0" lvl="0" indent="0" algn="ctr" defTabSz="577845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5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hu-HU" sz="1300" b="1" i="0" u="none" strike="noStrike" kern="1200" cap="none" spc="0" baseline="0">
                  <a:solidFill>
                    <a:srgbClr val="FFFFFF"/>
                  </a:solidFill>
                  <a:uFillTx/>
                  <a:latin typeface="Calisto MT"/>
                </a:rPr>
                <a:t>event creation</a:t>
              </a:r>
              <a:endParaRPr lang="en-US" sz="1300" b="1" i="0" u="none" strike="noStrike" kern="1200" cap="none" spc="0" baseline="0">
                <a:solidFill>
                  <a:srgbClr val="FFFFFF"/>
                </a:solidFill>
                <a:uFillTx/>
                <a:latin typeface="Calisto MT"/>
              </a:endParaRPr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D7B72AD2-983A-4989-B52F-BEF65E4F39B9}"/>
                </a:ext>
              </a:extLst>
            </p:cNvPr>
            <p:cNvSpPr/>
            <p:nvPr/>
          </p:nvSpPr>
          <p:spPr>
            <a:xfrm>
              <a:off x="7701588" y="4996373"/>
              <a:ext cx="301953" cy="9144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301951"/>
                <a:gd name="f7" fmla="val 91440"/>
                <a:gd name="f8" fmla="val 45720"/>
                <a:gd name="f9" fmla="+- 0 0 -90"/>
                <a:gd name="f10" fmla="*/ f3 1 301951"/>
                <a:gd name="f11" fmla="*/ f4 1 91440"/>
                <a:gd name="f12" fmla="val f5"/>
                <a:gd name="f13" fmla="val f6"/>
                <a:gd name="f14" fmla="val f7"/>
                <a:gd name="f15" fmla="*/ f9 f0 1"/>
                <a:gd name="f16" fmla="+- f14 0 f12"/>
                <a:gd name="f17" fmla="+- f13 0 f12"/>
                <a:gd name="f18" fmla="*/ f15 1 f2"/>
                <a:gd name="f19" fmla="*/ f17 1 301951"/>
                <a:gd name="f20" fmla="*/ f16 1 91440"/>
                <a:gd name="f21" fmla="*/ 0 f17 1"/>
                <a:gd name="f22" fmla="*/ 45720 f16 1"/>
                <a:gd name="f23" fmla="*/ 301951 f17 1"/>
                <a:gd name="f24" fmla="+- f18 0 f1"/>
                <a:gd name="f25" fmla="*/ f21 1 301951"/>
                <a:gd name="f26" fmla="*/ f22 1 91440"/>
                <a:gd name="f27" fmla="*/ f23 1 301951"/>
                <a:gd name="f28" fmla="*/ f12 1 f19"/>
                <a:gd name="f29" fmla="*/ f13 1 f19"/>
                <a:gd name="f30" fmla="*/ f12 1 f20"/>
                <a:gd name="f31" fmla="*/ f14 1 f20"/>
                <a:gd name="f32" fmla="*/ f25 1 f19"/>
                <a:gd name="f33" fmla="*/ f26 1 f20"/>
                <a:gd name="f34" fmla="*/ f27 1 f19"/>
                <a:gd name="f35" fmla="*/ f28 f10 1"/>
                <a:gd name="f36" fmla="*/ f29 f10 1"/>
                <a:gd name="f37" fmla="*/ f31 f11 1"/>
                <a:gd name="f38" fmla="*/ f30 f11 1"/>
                <a:gd name="f39" fmla="*/ f32 f10 1"/>
                <a:gd name="f40" fmla="*/ f33 f11 1"/>
                <a:gd name="f41" fmla="*/ f34 f1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4">
                  <a:pos x="f39" y="f40"/>
                </a:cxn>
                <a:cxn ang="f24">
                  <a:pos x="f41" y="f40"/>
                </a:cxn>
              </a:cxnLst>
              <a:rect l="f35" t="f38" r="f36" b="f37"/>
              <a:pathLst>
                <a:path w="301951" h="91440">
                  <a:moveTo>
                    <a:pt x="f5" y="f8"/>
                  </a:moveTo>
                  <a:lnTo>
                    <a:pt x="f6" y="f8"/>
                  </a:lnTo>
                </a:path>
              </a:pathLst>
            </a:custGeom>
            <a:noFill/>
            <a:ln w="9528" cap="rnd">
              <a:solidFill>
                <a:srgbClr val="B34119"/>
              </a:solidFill>
              <a:prstDash val="solid"/>
              <a:tailEnd type="arrow"/>
            </a:ln>
          </p:spPr>
          <p:txBody>
            <a:bodyPr vert="horz" wrap="square" lIns="155365" tIns="44055" rIns="155365" bIns="44055" anchor="ctr" anchorCtr="1" compatLnSpc="1">
              <a:noAutofit/>
            </a:bodyPr>
            <a:lstStyle/>
            <a:p>
              <a:pPr marL="0" marR="0" lvl="0" indent="0" algn="ctr" defTabSz="222254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2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500" b="0" i="0" u="none" strike="noStrike" kern="1200" cap="none" spc="0" baseline="0">
                <a:solidFill>
                  <a:srgbClr val="FFFFFF"/>
                </a:solidFill>
                <a:uFillTx/>
                <a:latin typeface="Calisto MT"/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3A86D989-4F82-4035-B4C0-C50E73CAFE1C}"/>
                </a:ext>
              </a:extLst>
            </p:cNvPr>
            <p:cNvSpPr/>
            <p:nvPr/>
          </p:nvSpPr>
          <p:spPr>
            <a:xfrm>
              <a:off x="6257513" y="4608329"/>
              <a:ext cx="1445876" cy="867527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1445874"/>
                <a:gd name="f7" fmla="val 867524"/>
                <a:gd name="f8" fmla="+- 0 0 -90"/>
                <a:gd name="f9" fmla="*/ f3 1 1445874"/>
                <a:gd name="f10" fmla="*/ f4 1 867524"/>
                <a:gd name="f11" fmla="val f5"/>
                <a:gd name="f12" fmla="val f6"/>
                <a:gd name="f13" fmla="val f7"/>
                <a:gd name="f14" fmla="*/ f8 f0 1"/>
                <a:gd name="f15" fmla="+- f13 0 f11"/>
                <a:gd name="f16" fmla="+- f12 0 f11"/>
                <a:gd name="f17" fmla="*/ f14 1 f2"/>
                <a:gd name="f18" fmla="*/ f16 1 1445874"/>
                <a:gd name="f19" fmla="*/ f15 1 867524"/>
                <a:gd name="f20" fmla="*/ 0 f16 1"/>
                <a:gd name="f21" fmla="*/ 0 f15 1"/>
                <a:gd name="f22" fmla="*/ 1445874 f16 1"/>
                <a:gd name="f23" fmla="*/ 867524 f15 1"/>
                <a:gd name="f24" fmla="+- f17 0 f1"/>
                <a:gd name="f25" fmla="*/ f20 1 1445874"/>
                <a:gd name="f26" fmla="*/ f21 1 867524"/>
                <a:gd name="f27" fmla="*/ f22 1 1445874"/>
                <a:gd name="f28" fmla="*/ f23 1 867524"/>
                <a:gd name="f29" fmla="*/ f11 1 f18"/>
                <a:gd name="f30" fmla="*/ f12 1 f18"/>
                <a:gd name="f31" fmla="*/ f11 1 f19"/>
                <a:gd name="f32" fmla="*/ f13 1 f19"/>
                <a:gd name="f33" fmla="*/ f25 1 f18"/>
                <a:gd name="f34" fmla="*/ f26 1 f19"/>
                <a:gd name="f35" fmla="*/ f27 1 f18"/>
                <a:gd name="f36" fmla="*/ f28 1 f19"/>
                <a:gd name="f37" fmla="*/ f29 f9 1"/>
                <a:gd name="f38" fmla="*/ f30 f9 1"/>
                <a:gd name="f39" fmla="*/ f32 f10 1"/>
                <a:gd name="f40" fmla="*/ f31 f10 1"/>
                <a:gd name="f41" fmla="*/ f33 f9 1"/>
                <a:gd name="f42" fmla="*/ f34 f10 1"/>
                <a:gd name="f43" fmla="*/ f35 f9 1"/>
                <a:gd name="f44" fmla="*/ f36 f1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4">
                  <a:pos x="f41" y="f42"/>
                </a:cxn>
                <a:cxn ang="f24">
                  <a:pos x="f43" y="f42"/>
                </a:cxn>
                <a:cxn ang="f24">
                  <a:pos x="f43" y="f44"/>
                </a:cxn>
                <a:cxn ang="f24">
                  <a:pos x="f41" y="f44"/>
                </a:cxn>
                <a:cxn ang="f24">
                  <a:pos x="f41" y="f42"/>
                </a:cxn>
              </a:cxnLst>
              <a:rect l="f37" t="f40" r="f38" b="f39"/>
              <a:pathLst>
                <a:path w="1445874" h="867524">
                  <a:moveTo>
                    <a:pt x="f5" y="f5"/>
                  </a:moveTo>
                  <a:lnTo>
                    <a:pt x="f6" y="f5"/>
                  </a:lnTo>
                  <a:lnTo>
                    <a:pt x="f6" y="f7"/>
                  </a:lnTo>
                  <a:lnTo>
                    <a:pt x="f5" y="f7"/>
                  </a:lnTo>
                  <a:lnTo>
                    <a:pt x="f5" y="f5"/>
                  </a:lnTo>
                  <a:close/>
                </a:path>
              </a:pathLst>
            </a:custGeom>
            <a:gradFill>
              <a:gsLst>
                <a:gs pos="0">
                  <a:srgbClr val="C25E47"/>
                </a:gs>
                <a:gs pos="100000">
                  <a:srgbClr val="A13B17"/>
                </a:gs>
              </a:gsLst>
              <a:lin ang="5400000"/>
            </a:gradFill>
            <a:ln cap="rnd">
              <a:noFill/>
              <a:prstDash val="solid"/>
            </a:ln>
            <a:effectLst>
              <a:outerShdw dist="25402" dir="5400000" algn="tl">
                <a:srgbClr val="000000">
                  <a:alpha val="60000"/>
                </a:srgbClr>
              </a:outerShdw>
            </a:effectLst>
          </p:spPr>
          <p:txBody>
            <a:bodyPr vert="horz" wrap="square" lIns="70847" tIns="74368" rIns="70847" bIns="74368" anchor="ctr" anchorCtr="1" compatLnSpc="1">
              <a:noAutofit/>
            </a:bodyPr>
            <a:lstStyle/>
            <a:p>
              <a:pPr marL="0" marR="0" lvl="0" indent="0" algn="ctr" defTabSz="577845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5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hu-HU" sz="1300" b="1" i="0" u="none" strike="noStrike" kern="1200" cap="none" spc="0" baseline="0">
                  <a:solidFill>
                    <a:srgbClr val="FFFFFF"/>
                  </a:solidFill>
                  <a:uFillTx/>
                  <a:latin typeface="Calisto MT"/>
                </a:rPr>
                <a:t>adding event interest &amp; participation</a:t>
              </a:r>
              <a:endParaRPr lang="en-US" sz="1300" b="1" i="0" u="none" strike="noStrike" kern="1200" cap="none" spc="0" baseline="0">
                <a:solidFill>
                  <a:srgbClr val="FFFFFF"/>
                </a:solidFill>
                <a:uFillTx/>
                <a:latin typeface="Calisto MT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3A771330-EE54-4DD2-AD1F-78EEE71EB6AC}"/>
                </a:ext>
              </a:extLst>
            </p:cNvPr>
            <p:cNvSpPr/>
            <p:nvPr/>
          </p:nvSpPr>
          <p:spPr>
            <a:xfrm>
              <a:off x="9480014" y="4996373"/>
              <a:ext cx="301953" cy="9144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301951"/>
                <a:gd name="f7" fmla="val 91440"/>
                <a:gd name="f8" fmla="val 45720"/>
                <a:gd name="f9" fmla="+- 0 0 -90"/>
                <a:gd name="f10" fmla="*/ f3 1 301951"/>
                <a:gd name="f11" fmla="*/ f4 1 91440"/>
                <a:gd name="f12" fmla="val f5"/>
                <a:gd name="f13" fmla="val f6"/>
                <a:gd name="f14" fmla="val f7"/>
                <a:gd name="f15" fmla="*/ f9 f0 1"/>
                <a:gd name="f16" fmla="+- f14 0 f12"/>
                <a:gd name="f17" fmla="+- f13 0 f12"/>
                <a:gd name="f18" fmla="*/ f15 1 f2"/>
                <a:gd name="f19" fmla="*/ f17 1 301951"/>
                <a:gd name="f20" fmla="*/ f16 1 91440"/>
                <a:gd name="f21" fmla="*/ 0 f17 1"/>
                <a:gd name="f22" fmla="*/ 45720 f16 1"/>
                <a:gd name="f23" fmla="*/ 301951 f17 1"/>
                <a:gd name="f24" fmla="+- f18 0 f1"/>
                <a:gd name="f25" fmla="*/ f21 1 301951"/>
                <a:gd name="f26" fmla="*/ f22 1 91440"/>
                <a:gd name="f27" fmla="*/ f23 1 301951"/>
                <a:gd name="f28" fmla="*/ f12 1 f19"/>
                <a:gd name="f29" fmla="*/ f13 1 f19"/>
                <a:gd name="f30" fmla="*/ f12 1 f20"/>
                <a:gd name="f31" fmla="*/ f14 1 f20"/>
                <a:gd name="f32" fmla="*/ f25 1 f19"/>
                <a:gd name="f33" fmla="*/ f26 1 f20"/>
                <a:gd name="f34" fmla="*/ f27 1 f19"/>
                <a:gd name="f35" fmla="*/ f28 f10 1"/>
                <a:gd name="f36" fmla="*/ f29 f10 1"/>
                <a:gd name="f37" fmla="*/ f31 f11 1"/>
                <a:gd name="f38" fmla="*/ f30 f11 1"/>
                <a:gd name="f39" fmla="*/ f32 f10 1"/>
                <a:gd name="f40" fmla="*/ f33 f11 1"/>
                <a:gd name="f41" fmla="*/ f34 f1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4">
                  <a:pos x="f39" y="f40"/>
                </a:cxn>
                <a:cxn ang="f24">
                  <a:pos x="f41" y="f40"/>
                </a:cxn>
              </a:cxnLst>
              <a:rect l="f35" t="f38" r="f36" b="f37"/>
              <a:pathLst>
                <a:path w="301951" h="91440">
                  <a:moveTo>
                    <a:pt x="f5" y="f8"/>
                  </a:moveTo>
                  <a:lnTo>
                    <a:pt x="f6" y="f8"/>
                  </a:lnTo>
                </a:path>
              </a:pathLst>
            </a:custGeom>
            <a:noFill/>
            <a:ln w="9528" cap="rnd">
              <a:solidFill>
                <a:srgbClr val="B34119"/>
              </a:solidFill>
              <a:prstDash val="solid"/>
              <a:tailEnd type="arrow"/>
            </a:ln>
          </p:spPr>
          <p:txBody>
            <a:bodyPr vert="horz" wrap="square" lIns="155365" tIns="44055" rIns="155365" bIns="44055" anchor="ctr" anchorCtr="1" compatLnSpc="1">
              <a:noAutofit/>
            </a:bodyPr>
            <a:lstStyle/>
            <a:p>
              <a:pPr marL="0" marR="0" lvl="0" indent="0" algn="ctr" defTabSz="222254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2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500" b="0" i="0" u="none" strike="noStrike" kern="1200" cap="none" spc="0" baseline="0">
                <a:solidFill>
                  <a:srgbClr val="FFFFFF"/>
                </a:solidFill>
                <a:uFillTx/>
                <a:latin typeface="Calisto MT"/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9759999F-BA7E-4B25-958B-BC832139BA03}"/>
                </a:ext>
              </a:extLst>
            </p:cNvPr>
            <p:cNvSpPr/>
            <p:nvPr/>
          </p:nvSpPr>
          <p:spPr>
            <a:xfrm>
              <a:off x="8035939" y="4608329"/>
              <a:ext cx="1445876" cy="867527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1445874"/>
                <a:gd name="f7" fmla="val 867524"/>
                <a:gd name="f8" fmla="+- 0 0 -90"/>
                <a:gd name="f9" fmla="*/ f3 1 1445874"/>
                <a:gd name="f10" fmla="*/ f4 1 867524"/>
                <a:gd name="f11" fmla="val f5"/>
                <a:gd name="f12" fmla="val f6"/>
                <a:gd name="f13" fmla="val f7"/>
                <a:gd name="f14" fmla="*/ f8 f0 1"/>
                <a:gd name="f15" fmla="+- f13 0 f11"/>
                <a:gd name="f16" fmla="+- f12 0 f11"/>
                <a:gd name="f17" fmla="*/ f14 1 f2"/>
                <a:gd name="f18" fmla="*/ f16 1 1445874"/>
                <a:gd name="f19" fmla="*/ f15 1 867524"/>
                <a:gd name="f20" fmla="*/ 0 f16 1"/>
                <a:gd name="f21" fmla="*/ 0 f15 1"/>
                <a:gd name="f22" fmla="*/ 1445874 f16 1"/>
                <a:gd name="f23" fmla="*/ 867524 f15 1"/>
                <a:gd name="f24" fmla="+- f17 0 f1"/>
                <a:gd name="f25" fmla="*/ f20 1 1445874"/>
                <a:gd name="f26" fmla="*/ f21 1 867524"/>
                <a:gd name="f27" fmla="*/ f22 1 1445874"/>
                <a:gd name="f28" fmla="*/ f23 1 867524"/>
                <a:gd name="f29" fmla="*/ f11 1 f18"/>
                <a:gd name="f30" fmla="*/ f12 1 f18"/>
                <a:gd name="f31" fmla="*/ f11 1 f19"/>
                <a:gd name="f32" fmla="*/ f13 1 f19"/>
                <a:gd name="f33" fmla="*/ f25 1 f18"/>
                <a:gd name="f34" fmla="*/ f26 1 f19"/>
                <a:gd name="f35" fmla="*/ f27 1 f18"/>
                <a:gd name="f36" fmla="*/ f28 1 f19"/>
                <a:gd name="f37" fmla="*/ f29 f9 1"/>
                <a:gd name="f38" fmla="*/ f30 f9 1"/>
                <a:gd name="f39" fmla="*/ f32 f10 1"/>
                <a:gd name="f40" fmla="*/ f31 f10 1"/>
                <a:gd name="f41" fmla="*/ f33 f9 1"/>
                <a:gd name="f42" fmla="*/ f34 f10 1"/>
                <a:gd name="f43" fmla="*/ f35 f9 1"/>
                <a:gd name="f44" fmla="*/ f36 f1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4">
                  <a:pos x="f41" y="f42"/>
                </a:cxn>
                <a:cxn ang="f24">
                  <a:pos x="f43" y="f42"/>
                </a:cxn>
                <a:cxn ang="f24">
                  <a:pos x="f43" y="f44"/>
                </a:cxn>
                <a:cxn ang="f24">
                  <a:pos x="f41" y="f44"/>
                </a:cxn>
                <a:cxn ang="f24">
                  <a:pos x="f41" y="f42"/>
                </a:cxn>
              </a:cxnLst>
              <a:rect l="f37" t="f40" r="f38" b="f39"/>
              <a:pathLst>
                <a:path w="1445874" h="867524">
                  <a:moveTo>
                    <a:pt x="f5" y="f5"/>
                  </a:moveTo>
                  <a:lnTo>
                    <a:pt x="f6" y="f5"/>
                  </a:lnTo>
                  <a:lnTo>
                    <a:pt x="f6" y="f7"/>
                  </a:lnTo>
                  <a:lnTo>
                    <a:pt x="f5" y="f7"/>
                  </a:lnTo>
                  <a:lnTo>
                    <a:pt x="f5" y="f5"/>
                  </a:lnTo>
                  <a:close/>
                </a:path>
              </a:pathLst>
            </a:custGeom>
            <a:gradFill>
              <a:gsLst>
                <a:gs pos="0">
                  <a:srgbClr val="C25E47"/>
                </a:gs>
                <a:gs pos="100000">
                  <a:srgbClr val="A13B17"/>
                </a:gs>
              </a:gsLst>
              <a:lin ang="5400000"/>
            </a:gradFill>
            <a:ln cap="rnd">
              <a:noFill/>
              <a:prstDash val="solid"/>
            </a:ln>
            <a:effectLst>
              <a:outerShdw dist="25402" dir="5400000" algn="tl">
                <a:srgbClr val="000000">
                  <a:alpha val="60000"/>
                </a:srgbClr>
              </a:outerShdw>
            </a:effectLst>
          </p:spPr>
          <p:txBody>
            <a:bodyPr vert="horz" wrap="square" lIns="70847" tIns="74368" rIns="70847" bIns="74368" anchor="ctr" anchorCtr="1" compatLnSpc="1">
              <a:noAutofit/>
            </a:bodyPr>
            <a:lstStyle/>
            <a:p>
              <a:pPr marL="0" marR="0" lvl="0" indent="0" algn="ctr" defTabSz="577845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5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hu-HU" sz="1300" b="1" i="0" u="none" strike="noStrike" kern="1200" cap="none" spc="0" baseline="0">
                  <a:solidFill>
                    <a:srgbClr val="FFFFFF"/>
                  </a:solidFill>
                  <a:uFillTx/>
                  <a:latin typeface="Calisto MT"/>
                </a:rPr>
                <a:t>post &amp; comment creation</a:t>
              </a:r>
              <a:endParaRPr lang="en-US" sz="1300" b="1" i="0" u="none" strike="noStrike" kern="1200" cap="none" spc="0" baseline="0">
                <a:solidFill>
                  <a:srgbClr val="FFFFFF"/>
                </a:solidFill>
                <a:uFillTx/>
                <a:latin typeface="Calisto MT"/>
              </a:endParaRP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24F8B75D-D904-41BF-A96B-95082DE21BD2}"/>
                </a:ext>
              </a:extLst>
            </p:cNvPr>
            <p:cNvSpPr/>
            <p:nvPr/>
          </p:nvSpPr>
          <p:spPr>
            <a:xfrm>
              <a:off x="9814364" y="4608329"/>
              <a:ext cx="1445876" cy="867527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1445874"/>
                <a:gd name="f7" fmla="val 867524"/>
                <a:gd name="f8" fmla="+- 0 0 -90"/>
                <a:gd name="f9" fmla="*/ f3 1 1445874"/>
                <a:gd name="f10" fmla="*/ f4 1 867524"/>
                <a:gd name="f11" fmla="val f5"/>
                <a:gd name="f12" fmla="val f6"/>
                <a:gd name="f13" fmla="val f7"/>
                <a:gd name="f14" fmla="*/ f8 f0 1"/>
                <a:gd name="f15" fmla="+- f13 0 f11"/>
                <a:gd name="f16" fmla="+- f12 0 f11"/>
                <a:gd name="f17" fmla="*/ f14 1 f2"/>
                <a:gd name="f18" fmla="*/ f16 1 1445874"/>
                <a:gd name="f19" fmla="*/ f15 1 867524"/>
                <a:gd name="f20" fmla="*/ 0 f16 1"/>
                <a:gd name="f21" fmla="*/ 0 f15 1"/>
                <a:gd name="f22" fmla="*/ 1445874 f16 1"/>
                <a:gd name="f23" fmla="*/ 867524 f15 1"/>
                <a:gd name="f24" fmla="+- f17 0 f1"/>
                <a:gd name="f25" fmla="*/ f20 1 1445874"/>
                <a:gd name="f26" fmla="*/ f21 1 867524"/>
                <a:gd name="f27" fmla="*/ f22 1 1445874"/>
                <a:gd name="f28" fmla="*/ f23 1 867524"/>
                <a:gd name="f29" fmla="*/ f11 1 f18"/>
                <a:gd name="f30" fmla="*/ f12 1 f18"/>
                <a:gd name="f31" fmla="*/ f11 1 f19"/>
                <a:gd name="f32" fmla="*/ f13 1 f19"/>
                <a:gd name="f33" fmla="*/ f25 1 f18"/>
                <a:gd name="f34" fmla="*/ f26 1 f19"/>
                <a:gd name="f35" fmla="*/ f27 1 f18"/>
                <a:gd name="f36" fmla="*/ f28 1 f19"/>
                <a:gd name="f37" fmla="*/ f29 f9 1"/>
                <a:gd name="f38" fmla="*/ f30 f9 1"/>
                <a:gd name="f39" fmla="*/ f32 f10 1"/>
                <a:gd name="f40" fmla="*/ f31 f10 1"/>
                <a:gd name="f41" fmla="*/ f33 f9 1"/>
                <a:gd name="f42" fmla="*/ f34 f10 1"/>
                <a:gd name="f43" fmla="*/ f35 f9 1"/>
                <a:gd name="f44" fmla="*/ f36 f1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4">
                  <a:pos x="f41" y="f42"/>
                </a:cxn>
                <a:cxn ang="f24">
                  <a:pos x="f43" y="f42"/>
                </a:cxn>
                <a:cxn ang="f24">
                  <a:pos x="f43" y="f44"/>
                </a:cxn>
                <a:cxn ang="f24">
                  <a:pos x="f41" y="f44"/>
                </a:cxn>
                <a:cxn ang="f24">
                  <a:pos x="f41" y="f42"/>
                </a:cxn>
              </a:cxnLst>
              <a:rect l="f37" t="f40" r="f38" b="f39"/>
              <a:pathLst>
                <a:path w="1445874" h="867524">
                  <a:moveTo>
                    <a:pt x="f5" y="f5"/>
                  </a:moveTo>
                  <a:lnTo>
                    <a:pt x="f6" y="f5"/>
                  </a:lnTo>
                  <a:lnTo>
                    <a:pt x="f6" y="f7"/>
                  </a:lnTo>
                  <a:lnTo>
                    <a:pt x="f5" y="f7"/>
                  </a:lnTo>
                  <a:lnTo>
                    <a:pt x="f5" y="f5"/>
                  </a:lnTo>
                  <a:close/>
                </a:path>
              </a:pathLst>
            </a:custGeom>
            <a:gradFill>
              <a:gsLst>
                <a:gs pos="0">
                  <a:srgbClr val="C25E47"/>
                </a:gs>
                <a:gs pos="100000">
                  <a:srgbClr val="A13B17"/>
                </a:gs>
              </a:gsLst>
              <a:lin ang="5400000"/>
            </a:gradFill>
            <a:ln cap="rnd">
              <a:noFill/>
              <a:prstDash val="solid"/>
            </a:ln>
            <a:effectLst>
              <a:outerShdw dist="25402" dir="5400000" algn="tl">
                <a:srgbClr val="000000">
                  <a:alpha val="60000"/>
                </a:srgbClr>
              </a:outerShdw>
            </a:effectLst>
          </p:spPr>
          <p:txBody>
            <a:bodyPr vert="horz" wrap="square" lIns="70847" tIns="74368" rIns="70847" bIns="74368" anchor="ctr" anchorCtr="1" compatLnSpc="1">
              <a:noAutofit/>
            </a:bodyPr>
            <a:lstStyle/>
            <a:p>
              <a:pPr marL="0" marR="0" lvl="0" indent="0" algn="ctr" defTabSz="577845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5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hu-HU" sz="1300" b="1" i="0" u="none" strike="noStrike" kern="1200" cap="none" spc="0" baseline="0">
                  <a:solidFill>
                    <a:srgbClr val="FFFFFF"/>
                  </a:solidFill>
                  <a:uFillTx/>
                  <a:latin typeface="Calisto MT"/>
                </a:rPr>
                <a:t>adding credit to posts</a:t>
              </a:r>
              <a:endParaRPr lang="en-US" sz="1300" b="1" i="0" u="none" strike="noStrike" kern="1200" cap="none" spc="0" baseline="0">
                <a:solidFill>
                  <a:srgbClr val="FFFFFF"/>
                </a:solidFill>
                <a:uFillTx/>
                <a:latin typeface="Calisto MT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4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5">
            <a:extLst>
              <a:ext uri="{FF2B5EF4-FFF2-40B4-BE49-F238E27FC236}">
                <a16:creationId xmlns:a16="http://schemas.microsoft.com/office/drawing/2014/main" id="{66E4EB68-64B9-4E97-A096-BAA9A3DA5558}"/>
              </a:ext>
            </a:extLst>
          </p:cNvPr>
          <p:cNvSpPr>
            <a:spLocks noMove="1" noResize="1"/>
          </p:cNvSpPr>
          <p:nvPr/>
        </p:nvSpPr>
        <p:spPr>
          <a:xfrm>
            <a:off x="0" y="0"/>
            <a:ext cx="12191996" cy="6858000"/>
          </a:xfrm>
          <a:prstGeom prst="rect">
            <a:avLst/>
          </a:prstGeom>
          <a:solidFill>
            <a:srgbClr val="BC451B"/>
          </a:solidFill>
          <a:ln cap="rnd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sto MT"/>
            </a:endParaRPr>
          </a:p>
        </p:txBody>
      </p:sp>
      <p:sp>
        <p:nvSpPr>
          <p:cNvPr id="3" name="Rectangle 17">
            <a:extLst>
              <a:ext uri="{FF2B5EF4-FFF2-40B4-BE49-F238E27FC236}">
                <a16:creationId xmlns:a16="http://schemas.microsoft.com/office/drawing/2014/main" id="{58E01B8C-637C-44BE-B02F-226C631B5557}"/>
              </a:ext>
            </a:extLst>
          </p:cNvPr>
          <p:cNvSpPr>
            <a:spLocks noMove="1" noResize="1"/>
          </p:cNvSpPr>
          <p:nvPr/>
        </p:nvSpPr>
        <p:spPr>
          <a:xfrm>
            <a:off x="321567" y="320040"/>
            <a:ext cx="11548872" cy="6217920"/>
          </a:xfrm>
          <a:prstGeom prst="rect">
            <a:avLst/>
          </a:prstGeom>
          <a:solidFill>
            <a:srgbClr val="404040"/>
          </a:solidFill>
          <a:ln cap="rnd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sto MT"/>
            </a:endParaRPr>
          </a:p>
        </p:txBody>
      </p:sp>
      <p:sp>
        <p:nvSpPr>
          <p:cNvPr id="4" name="Szövegdoboz 1">
            <a:extLst>
              <a:ext uri="{FF2B5EF4-FFF2-40B4-BE49-F238E27FC236}">
                <a16:creationId xmlns:a16="http://schemas.microsoft.com/office/drawing/2014/main" id="{18C441C0-6C26-42A2-96F3-34A5CBC898AD}"/>
              </a:ext>
            </a:extLst>
          </p:cNvPr>
          <p:cNvSpPr txBox="1"/>
          <p:nvPr/>
        </p:nvSpPr>
        <p:spPr>
          <a:xfrm>
            <a:off x="913796" y="963503"/>
            <a:ext cx="3740819" cy="4827693"/>
          </a:xfrm>
          <a:prstGeom prst="rect">
            <a:avLst/>
          </a:prstGeom>
          <a:noFill/>
          <a:ln cap="rnd"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5400" b="0" i="0" u="none" strike="noStrike" kern="1200" cap="none" spc="0" baseline="0">
                <a:solidFill>
                  <a:srgbClr val="DADADA"/>
                </a:solidFill>
                <a:effectLst>
                  <a:outerShdw dist="25403" dir="14639867">
                    <a:srgbClr val="000000"/>
                  </a:outerShdw>
                </a:effectLst>
                <a:uFillTx/>
                <a:latin typeface="Impact"/>
              </a:rPr>
              <a:t>Table of</a:t>
            </a:r>
          </a:p>
          <a:p>
            <a: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5400" b="0" i="0" u="none" strike="noStrike" kern="1200" cap="none" spc="0" baseline="0">
                <a:solidFill>
                  <a:srgbClr val="DADADA"/>
                </a:solidFill>
                <a:effectLst>
                  <a:outerShdw dist="25403" dir="14639867">
                    <a:srgbClr val="000000"/>
                  </a:outerShdw>
                </a:effectLst>
                <a:uFillTx/>
                <a:latin typeface="Impact"/>
              </a:rPr>
              <a:t>Contents</a:t>
            </a:r>
          </a:p>
        </p:txBody>
      </p:sp>
      <p:cxnSp>
        <p:nvCxnSpPr>
          <p:cNvPr id="5" name="Straight Connector 19">
            <a:extLst>
              <a:ext uri="{FF2B5EF4-FFF2-40B4-BE49-F238E27FC236}">
                <a16:creationId xmlns:a16="http://schemas.microsoft.com/office/drawing/2014/main" id="{6AF60F58-DADF-4D2E-94CD-A889F8670EC4}"/>
              </a:ext>
            </a:extLst>
          </p:cNvPr>
          <p:cNvCxnSpPr>
            <a:cxnSpLocks noMove="1" noResize="1"/>
          </p:cNvCxnSpPr>
          <p:nvPr/>
        </p:nvCxnSpPr>
        <p:spPr>
          <a:xfrm>
            <a:off x="4981184" y="2057400"/>
            <a:ext cx="0" cy="2743200"/>
          </a:xfrm>
          <a:prstGeom prst="straightConnector1">
            <a:avLst/>
          </a:prstGeom>
          <a:noFill/>
          <a:ln w="19046" cap="rnd">
            <a:solidFill>
              <a:srgbClr val="BC451B"/>
            </a:solidFill>
            <a:prstDash val="solid"/>
          </a:ln>
        </p:spPr>
      </p:cxnSp>
      <p:sp>
        <p:nvSpPr>
          <p:cNvPr id="6" name="Szövegdoboz 3">
            <a:extLst>
              <a:ext uri="{FF2B5EF4-FFF2-40B4-BE49-F238E27FC236}">
                <a16:creationId xmlns:a16="http://schemas.microsoft.com/office/drawing/2014/main" id="{FCA13A9D-0F7A-4529-BD76-9CD9D095C7CB}"/>
              </a:ext>
            </a:extLst>
          </p:cNvPr>
          <p:cNvSpPr txBox="1"/>
          <p:nvPr/>
        </p:nvSpPr>
        <p:spPr>
          <a:xfrm>
            <a:off x="5307762" y="963503"/>
            <a:ext cx="5959794" cy="4827693"/>
          </a:xfrm>
          <a:prstGeom prst="rect">
            <a:avLst/>
          </a:prstGeom>
          <a:noFill/>
          <a:ln cap="rnd"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700"/>
              </a:spcBef>
              <a:spcAft>
                <a:spcPts val="6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800" b="0" i="0" u="none" strike="noStrike" kern="1200" cap="none" spc="0" baseline="0">
                <a:solidFill>
                  <a:srgbClr val="FFFFFF"/>
                </a:solidFill>
                <a:effectLst>
                  <a:outerShdw dist="25403" dir="14639867">
                    <a:srgbClr val="000000"/>
                  </a:outerShdw>
                </a:effectLst>
                <a:uFillTx/>
                <a:latin typeface="Impact"/>
              </a:rPr>
              <a:t>Project Planning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700"/>
              </a:spcBef>
              <a:spcAft>
                <a:spcPts val="6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800" b="0" i="0" u="none" strike="noStrike" kern="1200" cap="none" spc="0" baseline="0">
                <a:solidFill>
                  <a:srgbClr val="FFFFFF"/>
                </a:solidFill>
                <a:effectLst>
                  <a:outerShdw dist="25403" dir="14639867">
                    <a:srgbClr val="000000"/>
                  </a:outerShdw>
                </a:effectLst>
                <a:uFillTx/>
                <a:latin typeface="Impact"/>
              </a:rPr>
              <a:t>Database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700"/>
              </a:spcBef>
              <a:spcAft>
                <a:spcPts val="6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800" b="0" i="0" u="none" strike="noStrike" kern="1200" cap="none" spc="0" baseline="0">
                <a:solidFill>
                  <a:srgbClr val="FFFFFF"/>
                </a:solidFill>
                <a:effectLst>
                  <a:outerShdw dist="25403" dir="14639867">
                    <a:srgbClr val="000000"/>
                  </a:outerShdw>
                </a:effectLst>
                <a:uFillTx/>
                <a:latin typeface="Impact"/>
              </a:rPr>
              <a:t>Backend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700"/>
              </a:spcBef>
              <a:spcAft>
                <a:spcPts val="6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800" b="0" i="0" u="none" strike="noStrike" kern="1200" cap="none" spc="0" baseline="0">
                <a:solidFill>
                  <a:srgbClr val="FFFFFF"/>
                </a:solidFill>
                <a:effectLst>
                  <a:outerShdw dist="25403" dir="14639867">
                    <a:srgbClr val="000000"/>
                  </a:outerShdw>
                </a:effectLst>
                <a:uFillTx/>
                <a:latin typeface="Impact"/>
              </a:rPr>
              <a:t>Frontend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700"/>
              </a:spcBef>
              <a:spcAft>
                <a:spcPts val="6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800" b="0" i="0" u="none" strike="noStrike" kern="1200" cap="none" spc="0" baseline="0">
                <a:solidFill>
                  <a:srgbClr val="FFFFFF"/>
                </a:solidFill>
                <a:effectLst>
                  <a:outerShdw dist="25403" dir="14639867">
                    <a:srgbClr val="000000"/>
                  </a:outerShdw>
                </a:effectLst>
                <a:uFillTx/>
                <a:latin typeface="Impact"/>
              </a:rPr>
              <a:t>Security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700"/>
              </a:spcBef>
              <a:spcAft>
                <a:spcPts val="6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800" b="0" i="0" u="none" strike="noStrike" kern="1200" cap="none" spc="0" baseline="0">
                <a:solidFill>
                  <a:srgbClr val="FFFFFF"/>
                </a:solidFill>
                <a:effectLst>
                  <a:outerShdw dist="25403" dir="14639867">
                    <a:srgbClr val="000000"/>
                  </a:outerShdw>
                </a:effectLst>
                <a:uFillTx/>
                <a:latin typeface="Impact"/>
              </a:rPr>
              <a:t>Testing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700"/>
              </a:spcBef>
              <a:spcAft>
                <a:spcPts val="6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800" b="0" i="0" u="none" strike="noStrike" kern="1200" cap="none" spc="0" baseline="0">
                <a:solidFill>
                  <a:srgbClr val="FFFFFF"/>
                </a:solidFill>
                <a:effectLst>
                  <a:outerShdw dist="25403" dir="14639867">
                    <a:srgbClr val="000000"/>
                  </a:outerShdw>
                </a:effectLst>
                <a:uFillTx/>
                <a:latin typeface="Impact"/>
              </a:rPr>
              <a:t>Tools</a:t>
            </a:r>
          </a:p>
        </p:txBody>
      </p:sp>
    </p:spTree>
  </p:cSld>
  <p:clrMapOvr>
    <a:masterClrMapping/>
  </p:clrMapOvr>
  <p:transition spd="slow"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55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zövegdoboz 2">
            <a:extLst>
              <a:ext uri="{FF2B5EF4-FFF2-40B4-BE49-F238E27FC236}">
                <a16:creationId xmlns:a16="http://schemas.microsoft.com/office/drawing/2014/main" id="{CF9A58B7-900F-408D-917D-4E462000BC7C}"/>
              </a:ext>
            </a:extLst>
          </p:cNvPr>
          <p:cNvSpPr txBox="1"/>
          <p:nvPr/>
        </p:nvSpPr>
        <p:spPr>
          <a:xfrm>
            <a:off x="913796" y="609603"/>
            <a:ext cx="10353760" cy="970452"/>
          </a:xfrm>
          <a:prstGeom prst="rect">
            <a:avLst/>
          </a:prstGeom>
          <a:noFill/>
          <a:ln cap="rnd">
            <a:noFill/>
          </a:ln>
        </p:spPr>
        <p:txBody>
          <a:bodyPr vert="horz" wrap="square" lIns="91440" tIns="45720" rIns="91440" bIns="45720" anchor="ctr" anchorCtr="1" compatLnSpc="1">
            <a:norm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4000" b="0" i="0" u="none" strike="noStrike" kern="1200" cap="none" spc="0" baseline="0">
                <a:solidFill>
                  <a:srgbClr val="DADADA"/>
                </a:solidFill>
                <a:effectLst>
                  <a:outerShdw dist="25403" dir="14639867">
                    <a:srgbClr val="000000"/>
                  </a:outerShdw>
                </a:effectLst>
                <a:uFillTx/>
                <a:latin typeface="Impact"/>
              </a:rPr>
              <a:t>Order of tests</a:t>
            </a:r>
          </a:p>
        </p:txBody>
      </p:sp>
      <p:grpSp>
        <p:nvGrpSpPr>
          <p:cNvPr id="3" name="Szövegdoboz 1">
            <a:extLst>
              <a:ext uri="{FF2B5EF4-FFF2-40B4-BE49-F238E27FC236}">
                <a16:creationId xmlns:a16="http://schemas.microsoft.com/office/drawing/2014/main" id="{19E81C3F-B276-4C91-9055-E61DBE68DF6D}"/>
              </a:ext>
            </a:extLst>
          </p:cNvPr>
          <p:cNvGrpSpPr/>
          <p:nvPr/>
        </p:nvGrpSpPr>
        <p:grpSpPr>
          <a:xfrm>
            <a:off x="944483" y="1734068"/>
            <a:ext cx="10293510" cy="4055016"/>
            <a:chOff x="944483" y="1734068"/>
            <a:chExt cx="10293510" cy="4055016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F22F70E7-5F35-46A0-BBF9-A39C8796256A}"/>
                </a:ext>
              </a:extLst>
            </p:cNvPr>
            <p:cNvSpPr/>
            <p:nvPr/>
          </p:nvSpPr>
          <p:spPr>
            <a:xfrm>
              <a:off x="944483" y="1734068"/>
              <a:ext cx="1559618" cy="935769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1559623"/>
                <a:gd name="f7" fmla="val 935774"/>
                <a:gd name="f8" fmla="val 93577"/>
                <a:gd name="f9" fmla="val 41896"/>
                <a:gd name="f10" fmla="val 1466046"/>
                <a:gd name="f11" fmla="val 1517727"/>
                <a:gd name="f12" fmla="val 842197"/>
                <a:gd name="f13" fmla="val 893878"/>
                <a:gd name="f14" fmla="+- 0 0 -90"/>
                <a:gd name="f15" fmla="*/ f3 1 1559623"/>
                <a:gd name="f16" fmla="*/ f4 1 935774"/>
                <a:gd name="f17" fmla="val f5"/>
                <a:gd name="f18" fmla="val f6"/>
                <a:gd name="f19" fmla="val f7"/>
                <a:gd name="f20" fmla="*/ f14 f0 1"/>
                <a:gd name="f21" fmla="+- f19 0 f17"/>
                <a:gd name="f22" fmla="+- f18 0 f17"/>
                <a:gd name="f23" fmla="*/ f20 1 f2"/>
                <a:gd name="f24" fmla="*/ f22 1 1559623"/>
                <a:gd name="f25" fmla="*/ f21 1 935774"/>
                <a:gd name="f26" fmla="*/ 0 f22 1"/>
                <a:gd name="f27" fmla="*/ 93577 f21 1"/>
                <a:gd name="f28" fmla="*/ 93577 f22 1"/>
                <a:gd name="f29" fmla="*/ 0 f21 1"/>
                <a:gd name="f30" fmla="*/ 1466046 f22 1"/>
                <a:gd name="f31" fmla="*/ 1559623 f22 1"/>
                <a:gd name="f32" fmla="*/ 842197 f21 1"/>
                <a:gd name="f33" fmla="*/ 935774 f21 1"/>
                <a:gd name="f34" fmla="+- f23 0 f1"/>
                <a:gd name="f35" fmla="*/ f26 1 1559623"/>
                <a:gd name="f36" fmla="*/ f27 1 935774"/>
                <a:gd name="f37" fmla="*/ f28 1 1559623"/>
                <a:gd name="f38" fmla="*/ f29 1 935774"/>
                <a:gd name="f39" fmla="*/ f30 1 1559623"/>
                <a:gd name="f40" fmla="*/ f31 1 1559623"/>
                <a:gd name="f41" fmla="*/ f32 1 935774"/>
                <a:gd name="f42" fmla="*/ f33 1 935774"/>
                <a:gd name="f43" fmla="*/ f17 1 f24"/>
                <a:gd name="f44" fmla="*/ f18 1 f24"/>
                <a:gd name="f45" fmla="*/ f17 1 f25"/>
                <a:gd name="f46" fmla="*/ f19 1 f25"/>
                <a:gd name="f47" fmla="*/ f35 1 f24"/>
                <a:gd name="f48" fmla="*/ f36 1 f25"/>
                <a:gd name="f49" fmla="*/ f37 1 f24"/>
                <a:gd name="f50" fmla="*/ f38 1 f25"/>
                <a:gd name="f51" fmla="*/ f39 1 f24"/>
                <a:gd name="f52" fmla="*/ f40 1 f24"/>
                <a:gd name="f53" fmla="*/ f41 1 f25"/>
                <a:gd name="f54" fmla="*/ f42 1 f25"/>
                <a:gd name="f55" fmla="*/ f43 f15 1"/>
                <a:gd name="f56" fmla="*/ f44 f15 1"/>
                <a:gd name="f57" fmla="*/ f46 f16 1"/>
                <a:gd name="f58" fmla="*/ f45 f16 1"/>
                <a:gd name="f59" fmla="*/ f47 f15 1"/>
                <a:gd name="f60" fmla="*/ f48 f16 1"/>
                <a:gd name="f61" fmla="*/ f49 f15 1"/>
                <a:gd name="f62" fmla="*/ f50 f16 1"/>
                <a:gd name="f63" fmla="*/ f51 f15 1"/>
                <a:gd name="f64" fmla="*/ f52 f15 1"/>
                <a:gd name="f65" fmla="*/ f53 f16 1"/>
                <a:gd name="f66" fmla="*/ f54 f16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4">
                  <a:pos x="f59" y="f60"/>
                </a:cxn>
                <a:cxn ang="f34">
                  <a:pos x="f61" y="f62"/>
                </a:cxn>
                <a:cxn ang="f34">
                  <a:pos x="f63" y="f62"/>
                </a:cxn>
                <a:cxn ang="f34">
                  <a:pos x="f64" y="f60"/>
                </a:cxn>
                <a:cxn ang="f34">
                  <a:pos x="f64" y="f65"/>
                </a:cxn>
                <a:cxn ang="f34">
                  <a:pos x="f63" y="f66"/>
                </a:cxn>
                <a:cxn ang="f34">
                  <a:pos x="f61" y="f66"/>
                </a:cxn>
                <a:cxn ang="f34">
                  <a:pos x="f59" y="f65"/>
                </a:cxn>
                <a:cxn ang="f34">
                  <a:pos x="f59" y="f60"/>
                </a:cxn>
              </a:cxnLst>
              <a:rect l="f55" t="f58" r="f56" b="f57"/>
              <a:pathLst>
                <a:path w="1559623" h="935774">
                  <a:moveTo>
                    <a:pt x="f5" y="f8"/>
                  </a:moveTo>
                  <a:cubicBezTo>
                    <a:pt x="f5" y="f9"/>
                    <a:pt x="f9" y="f5"/>
                    <a:pt x="f8" y="f5"/>
                  </a:cubicBezTo>
                  <a:lnTo>
                    <a:pt x="f10" y="f5"/>
                  </a:lnTo>
                  <a:cubicBezTo>
                    <a:pt x="f11" y="f5"/>
                    <a:pt x="f6" y="f9"/>
                    <a:pt x="f6" y="f8"/>
                  </a:cubicBezTo>
                  <a:lnTo>
                    <a:pt x="f6" y="f12"/>
                  </a:lnTo>
                  <a:cubicBezTo>
                    <a:pt x="f6" y="f13"/>
                    <a:pt x="f11" y="f7"/>
                    <a:pt x="f10" y="f7"/>
                  </a:cubicBezTo>
                  <a:lnTo>
                    <a:pt x="f8" y="f7"/>
                  </a:lnTo>
                  <a:cubicBezTo>
                    <a:pt x="f9" y="f7"/>
                    <a:pt x="f5" y="f13"/>
                    <a:pt x="f5" y="f12"/>
                  </a:cubicBezTo>
                  <a:lnTo>
                    <a:pt x="f5" y="f8"/>
                  </a:lnTo>
                  <a:close/>
                </a:path>
              </a:pathLst>
            </a:custGeom>
            <a:gradFill>
              <a:gsLst>
                <a:gs pos="0">
                  <a:srgbClr val="AD6E5D"/>
                </a:gs>
                <a:gs pos="100000">
                  <a:srgbClr val="8E4D39"/>
                </a:gs>
              </a:gsLst>
              <a:lin ang="5400000"/>
            </a:gradFill>
            <a:ln cap="rnd">
              <a:noFill/>
              <a:prstDash val="solid"/>
            </a:ln>
            <a:effectLst>
              <a:outerShdw dist="25402" dir="5400000" algn="tl">
                <a:srgbClr val="000000">
                  <a:alpha val="60000"/>
                </a:srgbClr>
              </a:outerShdw>
            </a:effectLst>
          </p:spPr>
          <p:txBody>
            <a:bodyPr vert="horz" wrap="square" lIns="80750" tIns="80750" rIns="80750" bIns="80750" anchor="ctr" anchorCtr="1" compatLnSpc="1">
              <a:noAutofit/>
            </a:bodyPr>
            <a:lstStyle/>
            <a:p>
              <a:pPr marL="0" marR="0" lvl="0" indent="0" algn="ctr" defTabSz="622304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hu-HU" sz="1400" b="1" i="0" u="none" strike="noStrike" kern="1200" cap="none" spc="0" baseline="0">
                  <a:solidFill>
                    <a:srgbClr val="FFFFFF"/>
                  </a:solidFill>
                  <a:uFillTx/>
                  <a:latin typeface="Calisto MT"/>
                </a:rPr>
                <a:t>Events</a:t>
              </a:r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599932D5-38CB-4EC1-A8B8-CF2C5AE56366}"/>
                </a:ext>
              </a:extLst>
            </p:cNvPr>
            <p:cNvSpPr/>
            <p:nvPr/>
          </p:nvSpPr>
          <p:spPr>
            <a:xfrm>
              <a:off x="2641354" y="2008561"/>
              <a:ext cx="330637" cy="386782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330640"/>
                <a:gd name="f7" fmla="val 386786"/>
                <a:gd name="f8" fmla="val 77357"/>
                <a:gd name="f9" fmla="val 165320"/>
                <a:gd name="f10" fmla="val 193393"/>
                <a:gd name="f11" fmla="val 309429"/>
                <a:gd name="f12" fmla="+- 0 0 -90"/>
                <a:gd name="f13" fmla="*/ f3 1 330640"/>
                <a:gd name="f14" fmla="*/ f4 1 386786"/>
                <a:gd name="f15" fmla="val f5"/>
                <a:gd name="f16" fmla="val f6"/>
                <a:gd name="f17" fmla="val f7"/>
                <a:gd name="f18" fmla="*/ f12 f0 1"/>
                <a:gd name="f19" fmla="+- f17 0 f15"/>
                <a:gd name="f20" fmla="+- f16 0 f15"/>
                <a:gd name="f21" fmla="*/ f18 1 f2"/>
                <a:gd name="f22" fmla="*/ f20 1 330640"/>
                <a:gd name="f23" fmla="*/ f19 1 386786"/>
                <a:gd name="f24" fmla="*/ 0 f20 1"/>
                <a:gd name="f25" fmla="*/ 77357 f19 1"/>
                <a:gd name="f26" fmla="*/ 165320 f20 1"/>
                <a:gd name="f27" fmla="*/ 0 f19 1"/>
                <a:gd name="f28" fmla="*/ 330640 f20 1"/>
                <a:gd name="f29" fmla="*/ 193393 f19 1"/>
                <a:gd name="f30" fmla="*/ 386786 f19 1"/>
                <a:gd name="f31" fmla="*/ 309429 f19 1"/>
                <a:gd name="f32" fmla="+- f21 0 f1"/>
                <a:gd name="f33" fmla="*/ f24 1 330640"/>
                <a:gd name="f34" fmla="*/ f25 1 386786"/>
                <a:gd name="f35" fmla="*/ f26 1 330640"/>
                <a:gd name="f36" fmla="*/ f27 1 386786"/>
                <a:gd name="f37" fmla="*/ f28 1 330640"/>
                <a:gd name="f38" fmla="*/ f29 1 386786"/>
                <a:gd name="f39" fmla="*/ f30 1 386786"/>
                <a:gd name="f40" fmla="*/ f31 1 386786"/>
                <a:gd name="f41" fmla="*/ f15 1 f22"/>
                <a:gd name="f42" fmla="*/ f16 1 f22"/>
                <a:gd name="f43" fmla="*/ f15 1 f23"/>
                <a:gd name="f44" fmla="*/ f17 1 f23"/>
                <a:gd name="f45" fmla="*/ f33 1 f22"/>
                <a:gd name="f46" fmla="*/ f34 1 f23"/>
                <a:gd name="f47" fmla="*/ f35 1 f22"/>
                <a:gd name="f48" fmla="*/ f36 1 f23"/>
                <a:gd name="f49" fmla="*/ f37 1 f22"/>
                <a:gd name="f50" fmla="*/ f38 1 f23"/>
                <a:gd name="f51" fmla="*/ f39 1 f23"/>
                <a:gd name="f52" fmla="*/ f40 1 f23"/>
                <a:gd name="f53" fmla="*/ f41 f13 1"/>
                <a:gd name="f54" fmla="*/ f42 f13 1"/>
                <a:gd name="f55" fmla="*/ f44 f14 1"/>
                <a:gd name="f56" fmla="*/ f43 f14 1"/>
                <a:gd name="f57" fmla="*/ f45 f13 1"/>
                <a:gd name="f58" fmla="*/ f46 f14 1"/>
                <a:gd name="f59" fmla="*/ f47 f13 1"/>
                <a:gd name="f60" fmla="*/ f48 f14 1"/>
                <a:gd name="f61" fmla="*/ f49 f13 1"/>
                <a:gd name="f62" fmla="*/ f50 f14 1"/>
                <a:gd name="f63" fmla="*/ f51 f14 1"/>
                <a:gd name="f64" fmla="*/ f52 f14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2">
                  <a:pos x="f57" y="f58"/>
                </a:cxn>
                <a:cxn ang="f32">
                  <a:pos x="f59" y="f58"/>
                </a:cxn>
                <a:cxn ang="f32">
                  <a:pos x="f59" y="f60"/>
                </a:cxn>
                <a:cxn ang="f32">
                  <a:pos x="f61" y="f62"/>
                </a:cxn>
                <a:cxn ang="f32">
                  <a:pos x="f59" y="f63"/>
                </a:cxn>
                <a:cxn ang="f32">
                  <a:pos x="f59" y="f64"/>
                </a:cxn>
                <a:cxn ang="f32">
                  <a:pos x="f57" y="f64"/>
                </a:cxn>
                <a:cxn ang="f32">
                  <a:pos x="f57" y="f58"/>
                </a:cxn>
              </a:cxnLst>
              <a:rect l="f53" t="f56" r="f54" b="f55"/>
              <a:pathLst>
                <a:path w="330640" h="386786">
                  <a:moveTo>
                    <a:pt x="f5" y="f8"/>
                  </a:moveTo>
                  <a:lnTo>
                    <a:pt x="f9" y="f8"/>
                  </a:lnTo>
                  <a:lnTo>
                    <a:pt x="f9" y="f5"/>
                  </a:lnTo>
                  <a:lnTo>
                    <a:pt x="f6" y="f10"/>
                  </a:lnTo>
                  <a:lnTo>
                    <a:pt x="f9" y="f7"/>
                  </a:lnTo>
                  <a:lnTo>
                    <a:pt x="f9" y="f11"/>
                  </a:lnTo>
                  <a:lnTo>
                    <a:pt x="f5" y="f11"/>
                  </a:lnTo>
                  <a:lnTo>
                    <a:pt x="f5" y="f8"/>
                  </a:lnTo>
                  <a:close/>
                </a:path>
              </a:pathLst>
            </a:custGeom>
            <a:gradFill>
              <a:gsLst>
                <a:gs pos="0">
                  <a:srgbClr val="AD6E5D"/>
                </a:gs>
                <a:gs pos="100000">
                  <a:srgbClr val="8E4D39"/>
                </a:gs>
              </a:gsLst>
              <a:lin ang="5400000"/>
            </a:gradFill>
            <a:ln cap="rnd">
              <a:noFill/>
              <a:prstDash val="solid"/>
            </a:ln>
            <a:effectLst>
              <a:outerShdw dist="25402" dir="5400000" algn="tl">
                <a:srgbClr val="000000">
                  <a:alpha val="60000"/>
                </a:srgbClr>
              </a:outerShdw>
            </a:effectLst>
          </p:spPr>
          <p:txBody>
            <a:bodyPr vert="horz" wrap="square" lIns="0" tIns="77358" rIns="99194" bIns="77358" anchor="ctr" anchorCtr="1" compatLnSpc="1">
              <a:noAutofit/>
            </a:bodyPr>
            <a:lstStyle/>
            <a:p>
              <a:pPr marL="0" marR="0" lvl="0" indent="0" algn="ctr" defTabSz="488947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5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100" b="0" i="0" u="none" strike="noStrike" kern="1200" cap="none" spc="0" baseline="0">
                <a:solidFill>
                  <a:srgbClr val="FFFFFF"/>
                </a:solidFill>
                <a:uFillTx/>
                <a:latin typeface="Calisto MT"/>
              </a:endParaRPr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F1862B1E-6FA7-4B86-AF63-8943A4A0781D}"/>
                </a:ext>
              </a:extLst>
            </p:cNvPr>
            <p:cNvSpPr/>
            <p:nvPr/>
          </p:nvSpPr>
          <p:spPr>
            <a:xfrm>
              <a:off x="3127952" y="1734068"/>
              <a:ext cx="1559618" cy="935769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1559623"/>
                <a:gd name="f7" fmla="val 935774"/>
                <a:gd name="f8" fmla="val 93577"/>
                <a:gd name="f9" fmla="val 41896"/>
                <a:gd name="f10" fmla="val 1466046"/>
                <a:gd name="f11" fmla="val 1517727"/>
                <a:gd name="f12" fmla="val 842197"/>
                <a:gd name="f13" fmla="val 893878"/>
                <a:gd name="f14" fmla="+- 0 0 -90"/>
                <a:gd name="f15" fmla="*/ f3 1 1559623"/>
                <a:gd name="f16" fmla="*/ f4 1 935774"/>
                <a:gd name="f17" fmla="val f5"/>
                <a:gd name="f18" fmla="val f6"/>
                <a:gd name="f19" fmla="val f7"/>
                <a:gd name="f20" fmla="*/ f14 f0 1"/>
                <a:gd name="f21" fmla="+- f19 0 f17"/>
                <a:gd name="f22" fmla="+- f18 0 f17"/>
                <a:gd name="f23" fmla="*/ f20 1 f2"/>
                <a:gd name="f24" fmla="*/ f22 1 1559623"/>
                <a:gd name="f25" fmla="*/ f21 1 935774"/>
                <a:gd name="f26" fmla="*/ 0 f22 1"/>
                <a:gd name="f27" fmla="*/ 93577 f21 1"/>
                <a:gd name="f28" fmla="*/ 93577 f22 1"/>
                <a:gd name="f29" fmla="*/ 0 f21 1"/>
                <a:gd name="f30" fmla="*/ 1466046 f22 1"/>
                <a:gd name="f31" fmla="*/ 1559623 f22 1"/>
                <a:gd name="f32" fmla="*/ 842197 f21 1"/>
                <a:gd name="f33" fmla="*/ 935774 f21 1"/>
                <a:gd name="f34" fmla="+- f23 0 f1"/>
                <a:gd name="f35" fmla="*/ f26 1 1559623"/>
                <a:gd name="f36" fmla="*/ f27 1 935774"/>
                <a:gd name="f37" fmla="*/ f28 1 1559623"/>
                <a:gd name="f38" fmla="*/ f29 1 935774"/>
                <a:gd name="f39" fmla="*/ f30 1 1559623"/>
                <a:gd name="f40" fmla="*/ f31 1 1559623"/>
                <a:gd name="f41" fmla="*/ f32 1 935774"/>
                <a:gd name="f42" fmla="*/ f33 1 935774"/>
                <a:gd name="f43" fmla="*/ f17 1 f24"/>
                <a:gd name="f44" fmla="*/ f18 1 f24"/>
                <a:gd name="f45" fmla="*/ f17 1 f25"/>
                <a:gd name="f46" fmla="*/ f19 1 f25"/>
                <a:gd name="f47" fmla="*/ f35 1 f24"/>
                <a:gd name="f48" fmla="*/ f36 1 f25"/>
                <a:gd name="f49" fmla="*/ f37 1 f24"/>
                <a:gd name="f50" fmla="*/ f38 1 f25"/>
                <a:gd name="f51" fmla="*/ f39 1 f24"/>
                <a:gd name="f52" fmla="*/ f40 1 f24"/>
                <a:gd name="f53" fmla="*/ f41 1 f25"/>
                <a:gd name="f54" fmla="*/ f42 1 f25"/>
                <a:gd name="f55" fmla="*/ f43 f15 1"/>
                <a:gd name="f56" fmla="*/ f44 f15 1"/>
                <a:gd name="f57" fmla="*/ f46 f16 1"/>
                <a:gd name="f58" fmla="*/ f45 f16 1"/>
                <a:gd name="f59" fmla="*/ f47 f15 1"/>
                <a:gd name="f60" fmla="*/ f48 f16 1"/>
                <a:gd name="f61" fmla="*/ f49 f15 1"/>
                <a:gd name="f62" fmla="*/ f50 f16 1"/>
                <a:gd name="f63" fmla="*/ f51 f15 1"/>
                <a:gd name="f64" fmla="*/ f52 f15 1"/>
                <a:gd name="f65" fmla="*/ f53 f16 1"/>
                <a:gd name="f66" fmla="*/ f54 f16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4">
                  <a:pos x="f59" y="f60"/>
                </a:cxn>
                <a:cxn ang="f34">
                  <a:pos x="f61" y="f62"/>
                </a:cxn>
                <a:cxn ang="f34">
                  <a:pos x="f63" y="f62"/>
                </a:cxn>
                <a:cxn ang="f34">
                  <a:pos x="f64" y="f60"/>
                </a:cxn>
                <a:cxn ang="f34">
                  <a:pos x="f64" y="f65"/>
                </a:cxn>
                <a:cxn ang="f34">
                  <a:pos x="f63" y="f66"/>
                </a:cxn>
                <a:cxn ang="f34">
                  <a:pos x="f61" y="f66"/>
                </a:cxn>
                <a:cxn ang="f34">
                  <a:pos x="f59" y="f65"/>
                </a:cxn>
                <a:cxn ang="f34">
                  <a:pos x="f59" y="f60"/>
                </a:cxn>
              </a:cxnLst>
              <a:rect l="f55" t="f58" r="f56" b="f57"/>
              <a:pathLst>
                <a:path w="1559623" h="935774">
                  <a:moveTo>
                    <a:pt x="f5" y="f8"/>
                  </a:moveTo>
                  <a:cubicBezTo>
                    <a:pt x="f5" y="f9"/>
                    <a:pt x="f9" y="f5"/>
                    <a:pt x="f8" y="f5"/>
                  </a:cubicBezTo>
                  <a:lnTo>
                    <a:pt x="f10" y="f5"/>
                  </a:lnTo>
                  <a:cubicBezTo>
                    <a:pt x="f11" y="f5"/>
                    <a:pt x="f6" y="f9"/>
                    <a:pt x="f6" y="f8"/>
                  </a:cubicBezTo>
                  <a:lnTo>
                    <a:pt x="f6" y="f12"/>
                  </a:lnTo>
                  <a:cubicBezTo>
                    <a:pt x="f6" y="f13"/>
                    <a:pt x="f11" y="f7"/>
                    <a:pt x="f10" y="f7"/>
                  </a:cubicBezTo>
                  <a:lnTo>
                    <a:pt x="f8" y="f7"/>
                  </a:lnTo>
                  <a:cubicBezTo>
                    <a:pt x="f9" y="f7"/>
                    <a:pt x="f5" y="f13"/>
                    <a:pt x="f5" y="f12"/>
                  </a:cubicBezTo>
                  <a:lnTo>
                    <a:pt x="f5" y="f8"/>
                  </a:lnTo>
                  <a:close/>
                </a:path>
              </a:pathLst>
            </a:custGeom>
            <a:gradFill>
              <a:gsLst>
                <a:gs pos="0">
                  <a:srgbClr val="AF7360"/>
                </a:gs>
                <a:gs pos="100000">
                  <a:srgbClr val="8F523C"/>
                </a:gs>
              </a:gsLst>
              <a:lin ang="5400000"/>
            </a:gradFill>
            <a:ln cap="rnd">
              <a:noFill/>
              <a:prstDash val="solid"/>
            </a:ln>
            <a:effectLst>
              <a:outerShdw dist="25402" dir="5400000" algn="tl">
                <a:srgbClr val="000000">
                  <a:alpha val="60000"/>
                </a:srgbClr>
              </a:outerShdw>
            </a:effectLst>
          </p:spPr>
          <p:txBody>
            <a:bodyPr vert="horz" wrap="square" lIns="80750" tIns="80750" rIns="80750" bIns="80750" anchor="ctr" anchorCtr="1" compatLnSpc="1">
              <a:noAutofit/>
            </a:bodyPr>
            <a:lstStyle/>
            <a:p>
              <a:pPr marL="0" marR="0" lvl="0" indent="0" algn="ctr" defTabSz="622304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hu-HU" sz="1400" b="1" i="0" u="none" strike="noStrike" kern="1200" cap="none" spc="0" baseline="0">
                  <a:solidFill>
                    <a:srgbClr val="FFFFFF"/>
                  </a:solidFill>
                  <a:uFillTx/>
                  <a:latin typeface="Calisto MT"/>
                </a:rPr>
                <a:t>display interested &amp; participating events</a:t>
              </a:r>
              <a:endParaRPr lang="en-US" sz="1400" b="1" i="0" u="none" strike="noStrike" kern="1200" cap="none" spc="0" baseline="0">
                <a:solidFill>
                  <a:srgbClr val="FFFFFF"/>
                </a:solidFill>
                <a:uFillTx/>
                <a:latin typeface="Calisto MT"/>
              </a:endParaRPr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EF186E08-5039-4178-860F-129E0D202011}"/>
                </a:ext>
              </a:extLst>
            </p:cNvPr>
            <p:cNvSpPr/>
            <p:nvPr/>
          </p:nvSpPr>
          <p:spPr>
            <a:xfrm>
              <a:off x="4824822" y="2008561"/>
              <a:ext cx="330637" cy="386782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330640"/>
                <a:gd name="f7" fmla="val 386786"/>
                <a:gd name="f8" fmla="val 77357"/>
                <a:gd name="f9" fmla="val 165320"/>
                <a:gd name="f10" fmla="val 193393"/>
                <a:gd name="f11" fmla="val 309429"/>
                <a:gd name="f12" fmla="+- 0 0 -90"/>
                <a:gd name="f13" fmla="*/ f3 1 330640"/>
                <a:gd name="f14" fmla="*/ f4 1 386786"/>
                <a:gd name="f15" fmla="val f5"/>
                <a:gd name="f16" fmla="val f6"/>
                <a:gd name="f17" fmla="val f7"/>
                <a:gd name="f18" fmla="*/ f12 f0 1"/>
                <a:gd name="f19" fmla="+- f17 0 f15"/>
                <a:gd name="f20" fmla="+- f16 0 f15"/>
                <a:gd name="f21" fmla="*/ f18 1 f2"/>
                <a:gd name="f22" fmla="*/ f20 1 330640"/>
                <a:gd name="f23" fmla="*/ f19 1 386786"/>
                <a:gd name="f24" fmla="*/ 0 f20 1"/>
                <a:gd name="f25" fmla="*/ 77357 f19 1"/>
                <a:gd name="f26" fmla="*/ 165320 f20 1"/>
                <a:gd name="f27" fmla="*/ 0 f19 1"/>
                <a:gd name="f28" fmla="*/ 330640 f20 1"/>
                <a:gd name="f29" fmla="*/ 193393 f19 1"/>
                <a:gd name="f30" fmla="*/ 386786 f19 1"/>
                <a:gd name="f31" fmla="*/ 309429 f19 1"/>
                <a:gd name="f32" fmla="+- f21 0 f1"/>
                <a:gd name="f33" fmla="*/ f24 1 330640"/>
                <a:gd name="f34" fmla="*/ f25 1 386786"/>
                <a:gd name="f35" fmla="*/ f26 1 330640"/>
                <a:gd name="f36" fmla="*/ f27 1 386786"/>
                <a:gd name="f37" fmla="*/ f28 1 330640"/>
                <a:gd name="f38" fmla="*/ f29 1 386786"/>
                <a:gd name="f39" fmla="*/ f30 1 386786"/>
                <a:gd name="f40" fmla="*/ f31 1 386786"/>
                <a:gd name="f41" fmla="*/ f15 1 f22"/>
                <a:gd name="f42" fmla="*/ f16 1 f22"/>
                <a:gd name="f43" fmla="*/ f15 1 f23"/>
                <a:gd name="f44" fmla="*/ f17 1 f23"/>
                <a:gd name="f45" fmla="*/ f33 1 f22"/>
                <a:gd name="f46" fmla="*/ f34 1 f23"/>
                <a:gd name="f47" fmla="*/ f35 1 f22"/>
                <a:gd name="f48" fmla="*/ f36 1 f23"/>
                <a:gd name="f49" fmla="*/ f37 1 f22"/>
                <a:gd name="f50" fmla="*/ f38 1 f23"/>
                <a:gd name="f51" fmla="*/ f39 1 f23"/>
                <a:gd name="f52" fmla="*/ f40 1 f23"/>
                <a:gd name="f53" fmla="*/ f41 f13 1"/>
                <a:gd name="f54" fmla="*/ f42 f13 1"/>
                <a:gd name="f55" fmla="*/ f44 f14 1"/>
                <a:gd name="f56" fmla="*/ f43 f14 1"/>
                <a:gd name="f57" fmla="*/ f45 f13 1"/>
                <a:gd name="f58" fmla="*/ f46 f14 1"/>
                <a:gd name="f59" fmla="*/ f47 f13 1"/>
                <a:gd name="f60" fmla="*/ f48 f14 1"/>
                <a:gd name="f61" fmla="*/ f49 f13 1"/>
                <a:gd name="f62" fmla="*/ f50 f14 1"/>
                <a:gd name="f63" fmla="*/ f51 f14 1"/>
                <a:gd name="f64" fmla="*/ f52 f14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2">
                  <a:pos x="f57" y="f58"/>
                </a:cxn>
                <a:cxn ang="f32">
                  <a:pos x="f59" y="f58"/>
                </a:cxn>
                <a:cxn ang="f32">
                  <a:pos x="f59" y="f60"/>
                </a:cxn>
                <a:cxn ang="f32">
                  <a:pos x="f61" y="f62"/>
                </a:cxn>
                <a:cxn ang="f32">
                  <a:pos x="f59" y="f63"/>
                </a:cxn>
                <a:cxn ang="f32">
                  <a:pos x="f59" y="f64"/>
                </a:cxn>
                <a:cxn ang="f32">
                  <a:pos x="f57" y="f64"/>
                </a:cxn>
                <a:cxn ang="f32">
                  <a:pos x="f57" y="f58"/>
                </a:cxn>
              </a:cxnLst>
              <a:rect l="f53" t="f56" r="f54" b="f55"/>
              <a:pathLst>
                <a:path w="330640" h="386786">
                  <a:moveTo>
                    <a:pt x="f5" y="f8"/>
                  </a:moveTo>
                  <a:lnTo>
                    <a:pt x="f9" y="f8"/>
                  </a:lnTo>
                  <a:lnTo>
                    <a:pt x="f9" y="f5"/>
                  </a:lnTo>
                  <a:lnTo>
                    <a:pt x="f6" y="f10"/>
                  </a:lnTo>
                  <a:lnTo>
                    <a:pt x="f9" y="f7"/>
                  </a:lnTo>
                  <a:lnTo>
                    <a:pt x="f9" y="f11"/>
                  </a:lnTo>
                  <a:lnTo>
                    <a:pt x="f5" y="f11"/>
                  </a:lnTo>
                  <a:lnTo>
                    <a:pt x="f5" y="f8"/>
                  </a:lnTo>
                  <a:close/>
                </a:path>
              </a:pathLst>
            </a:custGeom>
            <a:gradFill>
              <a:gsLst>
                <a:gs pos="0">
                  <a:srgbClr val="AF7360"/>
                </a:gs>
                <a:gs pos="100000">
                  <a:srgbClr val="8F533C"/>
                </a:gs>
              </a:gsLst>
              <a:lin ang="5400000"/>
            </a:gradFill>
            <a:ln cap="rnd">
              <a:noFill/>
              <a:prstDash val="solid"/>
            </a:ln>
            <a:effectLst>
              <a:outerShdw dist="25402" dir="5400000" algn="tl">
                <a:srgbClr val="000000">
                  <a:alpha val="60000"/>
                </a:srgbClr>
              </a:outerShdw>
            </a:effectLst>
          </p:spPr>
          <p:txBody>
            <a:bodyPr vert="horz" wrap="square" lIns="0" tIns="77358" rIns="99194" bIns="77358" anchor="ctr" anchorCtr="1" compatLnSpc="1">
              <a:noAutofit/>
            </a:bodyPr>
            <a:lstStyle/>
            <a:p>
              <a:pPr marL="0" marR="0" lvl="0" indent="0" algn="ctr" defTabSz="488947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5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100" b="0" i="0" u="none" strike="noStrike" kern="1200" cap="none" spc="0" baseline="0">
                <a:solidFill>
                  <a:srgbClr val="FFFFFF"/>
                </a:solidFill>
                <a:uFillTx/>
                <a:latin typeface="Calisto MT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D1C42B5D-2C90-4AA3-9B28-3084E70E0F80}"/>
                </a:ext>
              </a:extLst>
            </p:cNvPr>
            <p:cNvSpPr/>
            <p:nvPr/>
          </p:nvSpPr>
          <p:spPr>
            <a:xfrm>
              <a:off x="5311429" y="1734068"/>
              <a:ext cx="1559618" cy="935769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1559623"/>
                <a:gd name="f7" fmla="val 935774"/>
                <a:gd name="f8" fmla="val 93577"/>
                <a:gd name="f9" fmla="val 41896"/>
                <a:gd name="f10" fmla="val 1466046"/>
                <a:gd name="f11" fmla="val 1517727"/>
                <a:gd name="f12" fmla="val 842197"/>
                <a:gd name="f13" fmla="val 893878"/>
                <a:gd name="f14" fmla="+- 0 0 -90"/>
                <a:gd name="f15" fmla="*/ f3 1 1559623"/>
                <a:gd name="f16" fmla="*/ f4 1 935774"/>
                <a:gd name="f17" fmla="val f5"/>
                <a:gd name="f18" fmla="val f6"/>
                <a:gd name="f19" fmla="val f7"/>
                <a:gd name="f20" fmla="*/ f14 f0 1"/>
                <a:gd name="f21" fmla="+- f19 0 f17"/>
                <a:gd name="f22" fmla="+- f18 0 f17"/>
                <a:gd name="f23" fmla="*/ f20 1 f2"/>
                <a:gd name="f24" fmla="*/ f22 1 1559623"/>
                <a:gd name="f25" fmla="*/ f21 1 935774"/>
                <a:gd name="f26" fmla="*/ 0 f22 1"/>
                <a:gd name="f27" fmla="*/ 93577 f21 1"/>
                <a:gd name="f28" fmla="*/ 93577 f22 1"/>
                <a:gd name="f29" fmla="*/ 0 f21 1"/>
                <a:gd name="f30" fmla="*/ 1466046 f22 1"/>
                <a:gd name="f31" fmla="*/ 1559623 f22 1"/>
                <a:gd name="f32" fmla="*/ 842197 f21 1"/>
                <a:gd name="f33" fmla="*/ 935774 f21 1"/>
                <a:gd name="f34" fmla="+- f23 0 f1"/>
                <a:gd name="f35" fmla="*/ f26 1 1559623"/>
                <a:gd name="f36" fmla="*/ f27 1 935774"/>
                <a:gd name="f37" fmla="*/ f28 1 1559623"/>
                <a:gd name="f38" fmla="*/ f29 1 935774"/>
                <a:gd name="f39" fmla="*/ f30 1 1559623"/>
                <a:gd name="f40" fmla="*/ f31 1 1559623"/>
                <a:gd name="f41" fmla="*/ f32 1 935774"/>
                <a:gd name="f42" fmla="*/ f33 1 935774"/>
                <a:gd name="f43" fmla="*/ f17 1 f24"/>
                <a:gd name="f44" fmla="*/ f18 1 f24"/>
                <a:gd name="f45" fmla="*/ f17 1 f25"/>
                <a:gd name="f46" fmla="*/ f19 1 f25"/>
                <a:gd name="f47" fmla="*/ f35 1 f24"/>
                <a:gd name="f48" fmla="*/ f36 1 f25"/>
                <a:gd name="f49" fmla="*/ f37 1 f24"/>
                <a:gd name="f50" fmla="*/ f38 1 f25"/>
                <a:gd name="f51" fmla="*/ f39 1 f24"/>
                <a:gd name="f52" fmla="*/ f40 1 f24"/>
                <a:gd name="f53" fmla="*/ f41 1 f25"/>
                <a:gd name="f54" fmla="*/ f42 1 f25"/>
                <a:gd name="f55" fmla="*/ f43 f15 1"/>
                <a:gd name="f56" fmla="*/ f44 f15 1"/>
                <a:gd name="f57" fmla="*/ f46 f16 1"/>
                <a:gd name="f58" fmla="*/ f45 f16 1"/>
                <a:gd name="f59" fmla="*/ f47 f15 1"/>
                <a:gd name="f60" fmla="*/ f48 f16 1"/>
                <a:gd name="f61" fmla="*/ f49 f15 1"/>
                <a:gd name="f62" fmla="*/ f50 f16 1"/>
                <a:gd name="f63" fmla="*/ f51 f15 1"/>
                <a:gd name="f64" fmla="*/ f52 f15 1"/>
                <a:gd name="f65" fmla="*/ f53 f16 1"/>
                <a:gd name="f66" fmla="*/ f54 f16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4">
                  <a:pos x="f59" y="f60"/>
                </a:cxn>
                <a:cxn ang="f34">
                  <a:pos x="f61" y="f62"/>
                </a:cxn>
                <a:cxn ang="f34">
                  <a:pos x="f63" y="f62"/>
                </a:cxn>
                <a:cxn ang="f34">
                  <a:pos x="f64" y="f60"/>
                </a:cxn>
                <a:cxn ang="f34">
                  <a:pos x="f64" y="f65"/>
                </a:cxn>
                <a:cxn ang="f34">
                  <a:pos x="f63" y="f66"/>
                </a:cxn>
                <a:cxn ang="f34">
                  <a:pos x="f61" y="f66"/>
                </a:cxn>
                <a:cxn ang="f34">
                  <a:pos x="f59" y="f65"/>
                </a:cxn>
                <a:cxn ang="f34">
                  <a:pos x="f59" y="f60"/>
                </a:cxn>
              </a:cxnLst>
              <a:rect l="f55" t="f58" r="f56" b="f57"/>
              <a:pathLst>
                <a:path w="1559623" h="935774">
                  <a:moveTo>
                    <a:pt x="f5" y="f8"/>
                  </a:moveTo>
                  <a:cubicBezTo>
                    <a:pt x="f5" y="f9"/>
                    <a:pt x="f9" y="f5"/>
                    <a:pt x="f8" y="f5"/>
                  </a:cubicBezTo>
                  <a:lnTo>
                    <a:pt x="f10" y="f5"/>
                  </a:lnTo>
                  <a:cubicBezTo>
                    <a:pt x="f11" y="f5"/>
                    <a:pt x="f6" y="f9"/>
                    <a:pt x="f6" y="f8"/>
                  </a:cubicBezTo>
                  <a:lnTo>
                    <a:pt x="f6" y="f12"/>
                  </a:lnTo>
                  <a:cubicBezTo>
                    <a:pt x="f6" y="f13"/>
                    <a:pt x="f11" y="f7"/>
                    <a:pt x="f10" y="f7"/>
                  </a:cubicBezTo>
                  <a:lnTo>
                    <a:pt x="f8" y="f7"/>
                  </a:lnTo>
                  <a:cubicBezTo>
                    <a:pt x="f9" y="f7"/>
                    <a:pt x="f5" y="f13"/>
                    <a:pt x="f5" y="f12"/>
                  </a:cubicBezTo>
                  <a:lnTo>
                    <a:pt x="f5" y="f8"/>
                  </a:lnTo>
                  <a:close/>
                </a:path>
              </a:pathLst>
            </a:custGeom>
            <a:gradFill>
              <a:gsLst>
                <a:gs pos="0">
                  <a:srgbClr val="B17862"/>
                </a:gs>
                <a:gs pos="100000">
                  <a:srgbClr val="91573F"/>
                </a:gs>
              </a:gsLst>
              <a:lin ang="5400000"/>
            </a:gradFill>
            <a:ln cap="rnd">
              <a:noFill/>
              <a:prstDash val="solid"/>
            </a:ln>
            <a:effectLst>
              <a:outerShdw dist="25402" dir="5400000" algn="tl">
                <a:srgbClr val="000000">
                  <a:alpha val="60000"/>
                </a:srgbClr>
              </a:outerShdw>
            </a:effectLst>
          </p:spPr>
          <p:txBody>
            <a:bodyPr vert="horz" wrap="square" lIns="80750" tIns="80750" rIns="80750" bIns="80750" anchor="ctr" anchorCtr="1" compatLnSpc="1">
              <a:noAutofit/>
            </a:bodyPr>
            <a:lstStyle/>
            <a:p>
              <a:pPr marL="0" marR="0" lvl="0" indent="0" algn="ctr" defTabSz="622304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hu-HU" sz="1400" b="1" i="0" u="none" strike="noStrike" kern="1200" cap="none" spc="0" baseline="0">
                  <a:solidFill>
                    <a:srgbClr val="FFFFFF"/>
                  </a:solidFill>
                  <a:uFillTx/>
                  <a:latin typeface="Calisto MT"/>
                </a:rPr>
                <a:t>Settings</a:t>
              </a: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70F66650-38AF-4D8A-8CA2-A0C90616B485}"/>
                </a:ext>
              </a:extLst>
            </p:cNvPr>
            <p:cNvSpPr/>
            <p:nvPr/>
          </p:nvSpPr>
          <p:spPr>
            <a:xfrm>
              <a:off x="7008299" y="2008561"/>
              <a:ext cx="330637" cy="386782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330640"/>
                <a:gd name="f7" fmla="val 386786"/>
                <a:gd name="f8" fmla="val 77357"/>
                <a:gd name="f9" fmla="val 165320"/>
                <a:gd name="f10" fmla="val 193393"/>
                <a:gd name="f11" fmla="val 309429"/>
                <a:gd name="f12" fmla="+- 0 0 -90"/>
                <a:gd name="f13" fmla="*/ f3 1 330640"/>
                <a:gd name="f14" fmla="*/ f4 1 386786"/>
                <a:gd name="f15" fmla="val f5"/>
                <a:gd name="f16" fmla="val f6"/>
                <a:gd name="f17" fmla="val f7"/>
                <a:gd name="f18" fmla="*/ f12 f0 1"/>
                <a:gd name="f19" fmla="+- f17 0 f15"/>
                <a:gd name="f20" fmla="+- f16 0 f15"/>
                <a:gd name="f21" fmla="*/ f18 1 f2"/>
                <a:gd name="f22" fmla="*/ f20 1 330640"/>
                <a:gd name="f23" fmla="*/ f19 1 386786"/>
                <a:gd name="f24" fmla="*/ 0 f20 1"/>
                <a:gd name="f25" fmla="*/ 77357 f19 1"/>
                <a:gd name="f26" fmla="*/ 165320 f20 1"/>
                <a:gd name="f27" fmla="*/ 0 f19 1"/>
                <a:gd name="f28" fmla="*/ 330640 f20 1"/>
                <a:gd name="f29" fmla="*/ 193393 f19 1"/>
                <a:gd name="f30" fmla="*/ 386786 f19 1"/>
                <a:gd name="f31" fmla="*/ 309429 f19 1"/>
                <a:gd name="f32" fmla="+- f21 0 f1"/>
                <a:gd name="f33" fmla="*/ f24 1 330640"/>
                <a:gd name="f34" fmla="*/ f25 1 386786"/>
                <a:gd name="f35" fmla="*/ f26 1 330640"/>
                <a:gd name="f36" fmla="*/ f27 1 386786"/>
                <a:gd name="f37" fmla="*/ f28 1 330640"/>
                <a:gd name="f38" fmla="*/ f29 1 386786"/>
                <a:gd name="f39" fmla="*/ f30 1 386786"/>
                <a:gd name="f40" fmla="*/ f31 1 386786"/>
                <a:gd name="f41" fmla="*/ f15 1 f22"/>
                <a:gd name="f42" fmla="*/ f16 1 f22"/>
                <a:gd name="f43" fmla="*/ f15 1 f23"/>
                <a:gd name="f44" fmla="*/ f17 1 f23"/>
                <a:gd name="f45" fmla="*/ f33 1 f22"/>
                <a:gd name="f46" fmla="*/ f34 1 f23"/>
                <a:gd name="f47" fmla="*/ f35 1 f22"/>
                <a:gd name="f48" fmla="*/ f36 1 f23"/>
                <a:gd name="f49" fmla="*/ f37 1 f22"/>
                <a:gd name="f50" fmla="*/ f38 1 f23"/>
                <a:gd name="f51" fmla="*/ f39 1 f23"/>
                <a:gd name="f52" fmla="*/ f40 1 f23"/>
                <a:gd name="f53" fmla="*/ f41 f13 1"/>
                <a:gd name="f54" fmla="*/ f42 f13 1"/>
                <a:gd name="f55" fmla="*/ f44 f14 1"/>
                <a:gd name="f56" fmla="*/ f43 f14 1"/>
                <a:gd name="f57" fmla="*/ f45 f13 1"/>
                <a:gd name="f58" fmla="*/ f46 f14 1"/>
                <a:gd name="f59" fmla="*/ f47 f13 1"/>
                <a:gd name="f60" fmla="*/ f48 f14 1"/>
                <a:gd name="f61" fmla="*/ f49 f13 1"/>
                <a:gd name="f62" fmla="*/ f50 f14 1"/>
                <a:gd name="f63" fmla="*/ f51 f14 1"/>
                <a:gd name="f64" fmla="*/ f52 f14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2">
                  <a:pos x="f57" y="f58"/>
                </a:cxn>
                <a:cxn ang="f32">
                  <a:pos x="f59" y="f58"/>
                </a:cxn>
                <a:cxn ang="f32">
                  <a:pos x="f59" y="f60"/>
                </a:cxn>
                <a:cxn ang="f32">
                  <a:pos x="f61" y="f62"/>
                </a:cxn>
                <a:cxn ang="f32">
                  <a:pos x="f59" y="f63"/>
                </a:cxn>
                <a:cxn ang="f32">
                  <a:pos x="f59" y="f64"/>
                </a:cxn>
                <a:cxn ang="f32">
                  <a:pos x="f57" y="f64"/>
                </a:cxn>
                <a:cxn ang="f32">
                  <a:pos x="f57" y="f58"/>
                </a:cxn>
              </a:cxnLst>
              <a:rect l="f53" t="f56" r="f54" b="f55"/>
              <a:pathLst>
                <a:path w="330640" h="386786">
                  <a:moveTo>
                    <a:pt x="f5" y="f8"/>
                  </a:moveTo>
                  <a:lnTo>
                    <a:pt x="f9" y="f8"/>
                  </a:lnTo>
                  <a:lnTo>
                    <a:pt x="f9" y="f5"/>
                  </a:lnTo>
                  <a:lnTo>
                    <a:pt x="f6" y="f10"/>
                  </a:lnTo>
                  <a:lnTo>
                    <a:pt x="f9" y="f7"/>
                  </a:lnTo>
                  <a:lnTo>
                    <a:pt x="f9" y="f11"/>
                  </a:lnTo>
                  <a:lnTo>
                    <a:pt x="f5" y="f11"/>
                  </a:lnTo>
                  <a:lnTo>
                    <a:pt x="f5" y="f8"/>
                  </a:lnTo>
                  <a:close/>
                </a:path>
              </a:pathLst>
            </a:custGeom>
            <a:gradFill>
              <a:gsLst>
                <a:gs pos="0">
                  <a:srgbClr val="B17962"/>
                </a:gs>
                <a:gs pos="100000">
                  <a:srgbClr val="91583F"/>
                </a:gs>
              </a:gsLst>
              <a:lin ang="5400000"/>
            </a:gradFill>
            <a:ln cap="rnd">
              <a:noFill/>
              <a:prstDash val="solid"/>
            </a:ln>
            <a:effectLst>
              <a:outerShdw dist="25402" dir="5400000" algn="tl">
                <a:srgbClr val="000000">
                  <a:alpha val="60000"/>
                </a:srgbClr>
              </a:outerShdw>
            </a:effectLst>
          </p:spPr>
          <p:txBody>
            <a:bodyPr vert="horz" wrap="square" lIns="0" tIns="77358" rIns="99194" bIns="77358" anchor="ctr" anchorCtr="1" compatLnSpc="1">
              <a:noAutofit/>
            </a:bodyPr>
            <a:lstStyle/>
            <a:p>
              <a:pPr marL="0" marR="0" lvl="0" indent="0" algn="ctr" defTabSz="488947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5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100" b="0" i="0" u="none" strike="noStrike" kern="1200" cap="none" spc="0" baseline="0">
                <a:solidFill>
                  <a:srgbClr val="FFFFFF"/>
                </a:solidFill>
                <a:uFillTx/>
                <a:latin typeface="Calisto MT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6FB6A95B-FD55-4273-ADB0-0B0B0C72EA8C}"/>
                </a:ext>
              </a:extLst>
            </p:cNvPr>
            <p:cNvSpPr/>
            <p:nvPr/>
          </p:nvSpPr>
          <p:spPr>
            <a:xfrm>
              <a:off x="7494897" y="1734068"/>
              <a:ext cx="1559618" cy="935769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1559623"/>
                <a:gd name="f7" fmla="val 935774"/>
                <a:gd name="f8" fmla="val 93577"/>
                <a:gd name="f9" fmla="val 41896"/>
                <a:gd name="f10" fmla="val 1466046"/>
                <a:gd name="f11" fmla="val 1517727"/>
                <a:gd name="f12" fmla="val 842197"/>
                <a:gd name="f13" fmla="val 893878"/>
                <a:gd name="f14" fmla="+- 0 0 -90"/>
                <a:gd name="f15" fmla="*/ f3 1 1559623"/>
                <a:gd name="f16" fmla="*/ f4 1 935774"/>
                <a:gd name="f17" fmla="val f5"/>
                <a:gd name="f18" fmla="val f6"/>
                <a:gd name="f19" fmla="val f7"/>
                <a:gd name="f20" fmla="*/ f14 f0 1"/>
                <a:gd name="f21" fmla="+- f19 0 f17"/>
                <a:gd name="f22" fmla="+- f18 0 f17"/>
                <a:gd name="f23" fmla="*/ f20 1 f2"/>
                <a:gd name="f24" fmla="*/ f22 1 1559623"/>
                <a:gd name="f25" fmla="*/ f21 1 935774"/>
                <a:gd name="f26" fmla="*/ 0 f22 1"/>
                <a:gd name="f27" fmla="*/ 93577 f21 1"/>
                <a:gd name="f28" fmla="*/ 93577 f22 1"/>
                <a:gd name="f29" fmla="*/ 0 f21 1"/>
                <a:gd name="f30" fmla="*/ 1466046 f22 1"/>
                <a:gd name="f31" fmla="*/ 1559623 f22 1"/>
                <a:gd name="f32" fmla="*/ 842197 f21 1"/>
                <a:gd name="f33" fmla="*/ 935774 f21 1"/>
                <a:gd name="f34" fmla="+- f23 0 f1"/>
                <a:gd name="f35" fmla="*/ f26 1 1559623"/>
                <a:gd name="f36" fmla="*/ f27 1 935774"/>
                <a:gd name="f37" fmla="*/ f28 1 1559623"/>
                <a:gd name="f38" fmla="*/ f29 1 935774"/>
                <a:gd name="f39" fmla="*/ f30 1 1559623"/>
                <a:gd name="f40" fmla="*/ f31 1 1559623"/>
                <a:gd name="f41" fmla="*/ f32 1 935774"/>
                <a:gd name="f42" fmla="*/ f33 1 935774"/>
                <a:gd name="f43" fmla="*/ f17 1 f24"/>
                <a:gd name="f44" fmla="*/ f18 1 f24"/>
                <a:gd name="f45" fmla="*/ f17 1 f25"/>
                <a:gd name="f46" fmla="*/ f19 1 f25"/>
                <a:gd name="f47" fmla="*/ f35 1 f24"/>
                <a:gd name="f48" fmla="*/ f36 1 f25"/>
                <a:gd name="f49" fmla="*/ f37 1 f24"/>
                <a:gd name="f50" fmla="*/ f38 1 f25"/>
                <a:gd name="f51" fmla="*/ f39 1 f24"/>
                <a:gd name="f52" fmla="*/ f40 1 f24"/>
                <a:gd name="f53" fmla="*/ f41 1 f25"/>
                <a:gd name="f54" fmla="*/ f42 1 f25"/>
                <a:gd name="f55" fmla="*/ f43 f15 1"/>
                <a:gd name="f56" fmla="*/ f44 f15 1"/>
                <a:gd name="f57" fmla="*/ f46 f16 1"/>
                <a:gd name="f58" fmla="*/ f45 f16 1"/>
                <a:gd name="f59" fmla="*/ f47 f15 1"/>
                <a:gd name="f60" fmla="*/ f48 f16 1"/>
                <a:gd name="f61" fmla="*/ f49 f15 1"/>
                <a:gd name="f62" fmla="*/ f50 f16 1"/>
                <a:gd name="f63" fmla="*/ f51 f15 1"/>
                <a:gd name="f64" fmla="*/ f52 f15 1"/>
                <a:gd name="f65" fmla="*/ f53 f16 1"/>
                <a:gd name="f66" fmla="*/ f54 f16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4">
                  <a:pos x="f59" y="f60"/>
                </a:cxn>
                <a:cxn ang="f34">
                  <a:pos x="f61" y="f62"/>
                </a:cxn>
                <a:cxn ang="f34">
                  <a:pos x="f63" y="f62"/>
                </a:cxn>
                <a:cxn ang="f34">
                  <a:pos x="f64" y="f60"/>
                </a:cxn>
                <a:cxn ang="f34">
                  <a:pos x="f64" y="f65"/>
                </a:cxn>
                <a:cxn ang="f34">
                  <a:pos x="f63" y="f66"/>
                </a:cxn>
                <a:cxn ang="f34">
                  <a:pos x="f61" y="f66"/>
                </a:cxn>
                <a:cxn ang="f34">
                  <a:pos x="f59" y="f65"/>
                </a:cxn>
                <a:cxn ang="f34">
                  <a:pos x="f59" y="f60"/>
                </a:cxn>
              </a:cxnLst>
              <a:rect l="f55" t="f58" r="f56" b="f57"/>
              <a:pathLst>
                <a:path w="1559623" h="935774">
                  <a:moveTo>
                    <a:pt x="f5" y="f8"/>
                  </a:moveTo>
                  <a:cubicBezTo>
                    <a:pt x="f5" y="f9"/>
                    <a:pt x="f9" y="f5"/>
                    <a:pt x="f8" y="f5"/>
                  </a:cubicBezTo>
                  <a:lnTo>
                    <a:pt x="f10" y="f5"/>
                  </a:lnTo>
                  <a:cubicBezTo>
                    <a:pt x="f11" y="f5"/>
                    <a:pt x="f6" y="f9"/>
                    <a:pt x="f6" y="f8"/>
                  </a:cubicBezTo>
                  <a:lnTo>
                    <a:pt x="f6" y="f12"/>
                  </a:lnTo>
                  <a:cubicBezTo>
                    <a:pt x="f6" y="f13"/>
                    <a:pt x="f11" y="f7"/>
                    <a:pt x="f10" y="f7"/>
                  </a:cubicBezTo>
                  <a:lnTo>
                    <a:pt x="f8" y="f7"/>
                  </a:lnTo>
                  <a:cubicBezTo>
                    <a:pt x="f9" y="f7"/>
                    <a:pt x="f5" y="f13"/>
                    <a:pt x="f5" y="f12"/>
                  </a:cubicBezTo>
                  <a:lnTo>
                    <a:pt x="f5" y="f8"/>
                  </a:lnTo>
                  <a:close/>
                </a:path>
              </a:pathLst>
            </a:custGeom>
            <a:gradFill>
              <a:gsLst>
                <a:gs pos="0">
                  <a:srgbClr val="B27D65"/>
                </a:gs>
                <a:gs pos="100000">
                  <a:srgbClr val="925D41"/>
                </a:gs>
              </a:gsLst>
              <a:lin ang="5400000"/>
            </a:gradFill>
            <a:ln cap="rnd">
              <a:noFill/>
              <a:prstDash val="solid"/>
            </a:ln>
            <a:effectLst>
              <a:outerShdw dist="25402" dir="5400000" algn="tl">
                <a:srgbClr val="000000">
                  <a:alpha val="60000"/>
                </a:srgbClr>
              </a:outerShdw>
            </a:effectLst>
          </p:spPr>
          <p:txBody>
            <a:bodyPr vert="horz" wrap="square" lIns="80750" tIns="80750" rIns="80750" bIns="80750" anchor="ctr" anchorCtr="1" compatLnSpc="1">
              <a:noAutofit/>
            </a:bodyPr>
            <a:lstStyle/>
            <a:p>
              <a:pPr marL="0" marR="0" lvl="0" indent="0" algn="ctr" defTabSz="622304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hu-HU" sz="1400" b="1" i="0" u="none" strike="noStrike" kern="1200" cap="none" spc="0" baseline="0">
                  <a:solidFill>
                    <a:srgbClr val="FFFFFF"/>
                  </a:solidFill>
                  <a:uFillTx/>
                  <a:latin typeface="Calisto MT"/>
                </a:rPr>
                <a:t>custom theme setting</a:t>
              </a:r>
              <a:endParaRPr lang="en-US" sz="1400" b="1" i="0" u="none" strike="noStrike" kern="1200" cap="none" spc="0" baseline="0">
                <a:solidFill>
                  <a:srgbClr val="FFFFFF"/>
                </a:solidFill>
                <a:uFillTx/>
                <a:latin typeface="Calisto MT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839A1AF3-74B0-48FA-BFAC-00A2F6D5D7DD}"/>
                </a:ext>
              </a:extLst>
            </p:cNvPr>
            <p:cNvSpPr/>
            <p:nvPr/>
          </p:nvSpPr>
          <p:spPr>
            <a:xfrm>
              <a:off x="9191768" y="2008561"/>
              <a:ext cx="330637" cy="386782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330640"/>
                <a:gd name="f7" fmla="val 386786"/>
                <a:gd name="f8" fmla="val 77357"/>
                <a:gd name="f9" fmla="val 165320"/>
                <a:gd name="f10" fmla="val 193393"/>
                <a:gd name="f11" fmla="val 309429"/>
                <a:gd name="f12" fmla="+- 0 0 -90"/>
                <a:gd name="f13" fmla="*/ f3 1 330640"/>
                <a:gd name="f14" fmla="*/ f4 1 386786"/>
                <a:gd name="f15" fmla="val f5"/>
                <a:gd name="f16" fmla="val f6"/>
                <a:gd name="f17" fmla="val f7"/>
                <a:gd name="f18" fmla="*/ f12 f0 1"/>
                <a:gd name="f19" fmla="+- f17 0 f15"/>
                <a:gd name="f20" fmla="+- f16 0 f15"/>
                <a:gd name="f21" fmla="*/ f18 1 f2"/>
                <a:gd name="f22" fmla="*/ f20 1 330640"/>
                <a:gd name="f23" fmla="*/ f19 1 386786"/>
                <a:gd name="f24" fmla="*/ 0 f20 1"/>
                <a:gd name="f25" fmla="*/ 77357 f19 1"/>
                <a:gd name="f26" fmla="*/ 165320 f20 1"/>
                <a:gd name="f27" fmla="*/ 0 f19 1"/>
                <a:gd name="f28" fmla="*/ 330640 f20 1"/>
                <a:gd name="f29" fmla="*/ 193393 f19 1"/>
                <a:gd name="f30" fmla="*/ 386786 f19 1"/>
                <a:gd name="f31" fmla="*/ 309429 f19 1"/>
                <a:gd name="f32" fmla="+- f21 0 f1"/>
                <a:gd name="f33" fmla="*/ f24 1 330640"/>
                <a:gd name="f34" fmla="*/ f25 1 386786"/>
                <a:gd name="f35" fmla="*/ f26 1 330640"/>
                <a:gd name="f36" fmla="*/ f27 1 386786"/>
                <a:gd name="f37" fmla="*/ f28 1 330640"/>
                <a:gd name="f38" fmla="*/ f29 1 386786"/>
                <a:gd name="f39" fmla="*/ f30 1 386786"/>
                <a:gd name="f40" fmla="*/ f31 1 386786"/>
                <a:gd name="f41" fmla="*/ f15 1 f22"/>
                <a:gd name="f42" fmla="*/ f16 1 f22"/>
                <a:gd name="f43" fmla="*/ f15 1 f23"/>
                <a:gd name="f44" fmla="*/ f17 1 f23"/>
                <a:gd name="f45" fmla="*/ f33 1 f22"/>
                <a:gd name="f46" fmla="*/ f34 1 f23"/>
                <a:gd name="f47" fmla="*/ f35 1 f22"/>
                <a:gd name="f48" fmla="*/ f36 1 f23"/>
                <a:gd name="f49" fmla="*/ f37 1 f22"/>
                <a:gd name="f50" fmla="*/ f38 1 f23"/>
                <a:gd name="f51" fmla="*/ f39 1 f23"/>
                <a:gd name="f52" fmla="*/ f40 1 f23"/>
                <a:gd name="f53" fmla="*/ f41 f13 1"/>
                <a:gd name="f54" fmla="*/ f42 f13 1"/>
                <a:gd name="f55" fmla="*/ f44 f14 1"/>
                <a:gd name="f56" fmla="*/ f43 f14 1"/>
                <a:gd name="f57" fmla="*/ f45 f13 1"/>
                <a:gd name="f58" fmla="*/ f46 f14 1"/>
                <a:gd name="f59" fmla="*/ f47 f13 1"/>
                <a:gd name="f60" fmla="*/ f48 f14 1"/>
                <a:gd name="f61" fmla="*/ f49 f13 1"/>
                <a:gd name="f62" fmla="*/ f50 f14 1"/>
                <a:gd name="f63" fmla="*/ f51 f14 1"/>
                <a:gd name="f64" fmla="*/ f52 f14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2">
                  <a:pos x="f57" y="f58"/>
                </a:cxn>
                <a:cxn ang="f32">
                  <a:pos x="f59" y="f58"/>
                </a:cxn>
                <a:cxn ang="f32">
                  <a:pos x="f59" y="f60"/>
                </a:cxn>
                <a:cxn ang="f32">
                  <a:pos x="f61" y="f62"/>
                </a:cxn>
                <a:cxn ang="f32">
                  <a:pos x="f59" y="f63"/>
                </a:cxn>
                <a:cxn ang="f32">
                  <a:pos x="f59" y="f64"/>
                </a:cxn>
                <a:cxn ang="f32">
                  <a:pos x="f57" y="f64"/>
                </a:cxn>
                <a:cxn ang="f32">
                  <a:pos x="f57" y="f58"/>
                </a:cxn>
              </a:cxnLst>
              <a:rect l="f53" t="f56" r="f54" b="f55"/>
              <a:pathLst>
                <a:path w="330640" h="386786">
                  <a:moveTo>
                    <a:pt x="f5" y="f8"/>
                  </a:moveTo>
                  <a:lnTo>
                    <a:pt x="f9" y="f8"/>
                  </a:lnTo>
                  <a:lnTo>
                    <a:pt x="f9" y="f5"/>
                  </a:lnTo>
                  <a:lnTo>
                    <a:pt x="f6" y="f10"/>
                  </a:lnTo>
                  <a:lnTo>
                    <a:pt x="f9" y="f7"/>
                  </a:lnTo>
                  <a:lnTo>
                    <a:pt x="f9" y="f11"/>
                  </a:lnTo>
                  <a:lnTo>
                    <a:pt x="f5" y="f11"/>
                  </a:lnTo>
                  <a:lnTo>
                    <a:pt x="f5" y="f8"/>
                  </a:lnTo>
                  <a:close/>
                </a:path>
              </a:pathLst>
            </a:custGeom>
            <a:gradFill>
              <a:gsLst>
                <a:gs pos="0">
                  <a:srgbClr val="B37E65"/>
                </a:gs>
                <a:gs pos="100000">
                  <a:srgbClr val="925E42"/>
                </a:gs>
              </a:gsLst>
              <a:lin ang="5400000"/>
            </a:gradFill>
            <a:ln cap="rnd">
              <a:noFill/>
              <a:prstDash val="solid"/>
            </a:ln>
            <a:effectLst>
              <a:outerShdw dist="25402" dir="5400000" algn="tl">
                <a:srgbClr val="000000">
                  <a:alpha val="60000"/>
                </a:srgbClr>
              </a:outerShdw>
            </a:effectLst>
          </p:spPr>
          <p:txBody>
            <a:bodyPr vert="horz" wrap="square" lIns="0" tIns="77358" rIns="99194" bIns="77358" anchor="ctr" anchorCtr="1" compatLnSpc="1">
              <a:noAutofit/>
            </a:bodyPr>
            <a:lstStyle/>
            <a:p>
              <a:pPr marL="0" marR="0" lvl="0" indent="0" algn="ctr" defTabSz="488947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5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100" b="0" i="0" u="none" strike="noStrike" kern="1200" cap="none" spc="0" baseline="0">
                <a:solidFill>
                  <a:srgbClr val="FFFFFF"/>
                </a:solidFill>
                <a:uFillTx/>
                <a:latin typeface="Calisto MT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B4EF6D0F-4A4A-44A5-92B5-D22903EF65F5}"/>
                </a:ext>
              </a:extLst>
            </p:cNvPr>
            <p:cNvSpPr/>
            <p:nvPr/>
          </p:nvSpPr>
          <p:spPr>
            <a:xfrm>
              <a:off x="9678375" y="1734068"/>
              <a:ext cx="1559618" cy="935769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1559623"/>
                <a:gd name="f7" fmla="val 935774"/>
                <a:gd name="f8" fmla="val 93577"/>
                <a:gd name="f9" fmla="val 41896"/>
                <a:gd name="f10" fmla="val 1466046"/>
                <a:gd name="f11" fmla="val 1517727"/>
                <a:gd name="f12" fmla="val 842197"/>
                <a:gd name="f13" fmla="val 893878"/>
                <a:gd name="f14" fmla="+- 0 0 -90"/>
                <a:gd name="f15" fmla="*/ f3 1 1559623"/>
                <a:gd name="f16" fmla="*/ f4 1 935774"/>
                <a:gd name="f17" fmla="val f5"/>
                <a:gd name="f18" fmla="val f6"/>
                <a:gd name="f19" fmla="val f7"/>
                <a:gd name="f20" fmla="*/ f14 f0 1"/>
                <a:gd name="f21" fmla="+- f19 0 f17"/>
                <a:gd name="f22" fmla="+- f18 0 f17"/>
                <a:gd name="f23" fmla="*/ f20 1 f2"/>
                <a:gd name="f24" fmla="*/ f22 1 1559623"/>
                <a:gd name="f25" fmla="*/ f21 1 935774"/>
                <a:gd name="f26" fmla="*/ 0 f22 1"/>
                <a:gd name="f27" fmla="*/ 93577 f21 1"/>
                <a:gd name="f28" fmla="*/ 93577 f22 1"/>
                <a:gd name="f29" fmla="*/ 0 f21 1"/>
                <a:gd name="f30" fmla="*/ 1466046 f22 1"/>
                <a:gd name="f31" fmla="*/ 1559623 f22 1"/>
                <a:gd name="f32" fmla="*/ 842197 f21 1"/>
                <a:gd name="f33" fmla="*/ 935774 f21 1"/>
                <a:gd name="f34" fmla="+- f23 0 f1"/>
                <a:gd name="f35" fmla="*/ f26 1 1559623"/>
                <a:gd name="f36" fmla="*/ f27 1 935774"/>
                <a:gd name="f37" fmla="*/ f28 1 1559623"/>
                <a:gd name="f38" fmla="*/ f29 1 935774"/>
                <a:gd name="f39" fmla="*/ f30 1 1559623"/>
                <a:gd name="f40" fmla="*/ f31 1 1559623"/>
                <a:gd name="f41" fmla="*/ f32 1 935774"/>
                <a:gd name="f42" fmla="*/ f33 1 935774"/>
                <a:gd name="f43" fmla="*/ f17 1 f24"/>
                <a:gd name="f44" fmla="*/ f18 1 f24"/>
                <a:gd name="f45" fmla="*/ f17 1 f25"/>
                <a:gd name="f46" fmla="*/ f19 1 f25"/>
                <a:gd name="f47" fmla="*/ f35 1 f24"/>
                <a:gd name="f48" fmla="*/ f36 1 f25"/>
                <a:gd name="f49" fmla="*/ f37 1 f24"/>
                <a:gd name="f50" fmla="*/ f38 1 f25"/>
                <a:gd name="f51" fmla="*/ f39 1 f24"/>
                <a:gd name="f52" fmla="*/ f40 1 f24"/>
                <a:gd name="f53" fmla="*/ f41 1 f25"/>
                <a:gd name="f54" fmla="*/ f42 1 f25"/>
                <a:gd name="f55" fmla="*/ f43 f15 1"/>
                <a:gd name="f56" fmla="*/ f44 f15 1"/>
                <a:gd name="f57" fmla="*/ f46 f16 1"/>
                <a:gd name="f58" fmla="*/ f45 f16 1"/>
                <a:gd name="f59" fmla="*/ f47 f15 1"/>
                <a:gd name="f60" fmla="*/ f48 f16 1"/>
                <a:gd name="f61" fmla="*/ f49 f15 1"/>
                <a:gd name="f62" fmla="*/ f50 f16 1"/>
                <a:gd name="f63" fmla="*/ f51 f15 1"/>
                <a:gd name="f64" fmla="*/ f52 f15 1"/>
                <a:gd name="f65" fmla="*/ f53 f16 1"/>
                <a:gd name="f66" fmla="*/ f54 f16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4">
                  <a:pos x="f59" y="f60"/>
                </a:cxn>
                <a:cxn ang="f34">
                  <a:pos x="f61" y="f62"/>
                </a:cxn>
                <a:cxn ang="f34">
                  <a:pos x="f63" y="f62"/>
                </a:cxn>
                <a:cxn ang="f34">
                  <a:pos x="f64" y="f60"/>
                </a:cxn>
                <a:cxn ang="f34">
                  <a:pos x="f64" y="f65"/>
                </a:cxn>
                <a:cxn ang="f34">
                  <a:pos x="f63" y="f66"/>
                </a:cxn>
                <a:cxn ang="f34">
                  <a:pos x="f61" y="f66"/>
                </a:cxn>
                <a:cxn ang="f34">
                  <a:pos x="f59" y="f65"/>
                </a:cxn>
                <a:cxn ang="f34">
                  <a:pos x="f59" y="f60"/>
                </a:cxn>
              </a:cxnLst>
              <a:rect l="f55" t="f58" r="f56" b="f57"/>
              <a:pathLst>
                <a:path w="1559623" h="935774">
                  <a:moveTo>
                    <a:pt x="f5" y="f8"/>
                  </a:moveTo>
                  <a:cubicBezTo>
                    <a:pt x="f5" y="f9"/>
                    <a:pt x="f9" y="f5"/>
                    <a:pt x="f8" y="f5"/>
                  </a:cubicBezTo>
                  <a:lnTo>
                    <a:pt x="f10" y="f5"/>
                  </a:lnTo>
                  <a:cubicBezTo>
                    <a:pt x="f11" y="f5"/>
                    <a:pt x="f6" y="f9"/>
                    <a:pt x="f6" y="f8"/>
                  </a:cubicBezTo>
                  <a:lnTo>
                    <a:pt x="f6" y="f12"/>
                  </a:lnTo>
                  <a:cubicBezTo>
                    <a:pt x="f6" y="f13"/>
                    <a:pt x="f11" y="f7"/>
                    <a:pt x="f10" y="f7"/>
                  </a:cubicBezTo>
                  <a:lnTo>
                    <a:pt x="f8" y="f7"/>
                  </a:lnTo>
                  <a:cubicBezTo>
                    <a:pt x="f9" y="f7"/>
                    <a:pt x="f5" y="f13"/>
                    <a:pt x="f5" y="f12"/>
                  </a:cubicBezTo>
                  <a:lnTo>
                    <a:pt x="f5" y="f8"/>
                  </a:lnTo>
                  <a:close/>
                </a:path>
              </a:pathLst>
            </a:custGeom>
            <a:gradFill>
              <a:gsLst>
                <a:gs pos="0">
                  <a:srgbClr val="B48267"/>
                </a:gs>
                <a:gs pos="100000">
                  <a:srgbClr val="936244"/>
                </a:gs>
              </a:gsLst>
              <a:lin ang="5400000"/>
            </a:gradFill>
            <a:ln cap="rnd">
              <a:noFill/>
              <a:prstDash val="solid"/>
            </a:ln>
            <a:effectLst>
              <a:outerShdw dist="25402" dir="5400000" algn="tl">
                <a:srgbClr val="000000">
                  <a:alpha val="60000"/>
                </a:srgbClr>
              </a:outerShdw>
            </a:effectLst>
          </p:spPr>
          <p:txBody>
            <a:bodyPr vert="horz" wrap="square" lIns="80750" tIns="80750" rIns="80750" bIns="80750" anchor="ctr" anchorCtr="1" compatLnSpc="1">
              <a:noAutofit/>
            </a:bodyPr>
            <a:lstStyle/>
            <a:p>
              <a:pPr marL="0" marR="0" lvl="0" indent="0" algn="ctr" defTabSz="622304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hu-HU" sz="1400" b="1" i="0" u="none" strike="noStrike" kern="1200" cap="none" spc="0" baseline="0">
                  <a:solidFill>
                    <a:srgbClr val="FFFFFF"/>
                  </a:solidFill>
                  <a:uFillTx/>
                  <a:latin typeface="Calisto MT"/>
                </a:rPr>
                <a:t>reverting to default</a:t>
              </a:r>
              <a:endParaRPr lang="en-US" sz="1400" b="1" i="0" u="none" strike="noStrike" kern="1200" cap="none" spc="0" baseline="0">
                <a:solidFill>
                  <a:srgbClr val="FFFFFF"/>
                </a:solidFill>
                <a:uFillTx/>
                <a:latin typeface="Calisto MT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B765B374-9101-4C01-BADF-84C1492A89E3}"/>
                </a:ext>
              </a:extLst>
            </p:cNvPr>
            <p:cNvSpPr/>
            <p:nvPr/>
          </p:nvSpPr>
          <p:spPr>
            <a:xfrm>
              <a:off x="10264789" y="2807089"/>
              <a:ext cx="386782" cy="330637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330640"/>
                <a:gd name="f7" fmla="val 386786"/>
                <a:gd name="f8" fmla="val 264512"/>
                <a:gd name="f9" fmla="val 193393"/>
                <a:gd name="f10" fmla="val 165320"/>
                <a:gd name="f11" fmla="val 66128"/>
                <a:gd name="f12" fmla="+- 0 0 -90"/>
                <a:gd name="f13" fmla="*/ f3 1 330640"/>
                <a:gd name="f14" fmla="*/ f4 1 386786"/>
                <a:gd name="f15" fmla="val f5"/>
                <a:gd name="f16" fmla="val f6"/>
                <a:gd name="f17" fmla="val f7"/>
                <a:gd name="f18" fmla="*/ f12 f0 1"/>
                <a:gd name="f19" fmla="+- f17 0 f15"/>
                <a:gd name="f20" fmla="+- f16 0 f15"/>
                <a:gd name="f21" fmla="*/ f18 1 f2"/>
                <a:gd name="f22" fmla="*/ f20 1 330640"/>
                <a:gd name="f23" fmla="*/ f19 1 386786"/>
                <a:gd name="f24" fmla="*/ 0 f20 1"/>
                <a:gd name="f25" fmla="*/ 77357 f19 1"/>
                <a:gd name="f26" fmla="*/ 165320 f20 1"/>
                <a:gd name="f27" fmla="*/ 0 f19 1"/>
                <a:gd name="f28" fmla="*/ 330640 f20 1"/>
                <a:gd name="f29" fmla="*/ 193393 f19 1"/>
                <a:gd name="f30" fmla="*/ 386786 f19 1"/>
                <a:gd name="f31" fmla="*/ 309429 f19 1"/>
                <a:gd name="f32" fmla="+- f21 0 f1"/>
                <a:gd name="f33" fmla="*/ f24 1 330640"/>
                <a:gd name="f34" fmla="*/ f25 1 386786"/>
                <a:gd name="f35" fmla="*/ f26 1 330640"/>
                <a:gd name="f36" fmla="*/ f27 1 386786"/>
                <a:gd name="f37" fmla="*/ f28 1 330640"/>
                <a:gd name="f38" fmla="*/ f29 1 386786"/>
                <a:gd name="f39" fmla="*/ f30 1 386786"/>
                <a:gd name="f40" fmla="*/ f31 1 386786"/>
                <a:gd name="f41" fmla="*/ f15 1 f22"/>
                <a:gd name="f42" fmla="*/ f16 1 f22"/>
                <a:gd name="f43" fmla="*/ f15 1 f23"/>
                <a:gd name="f44" fmla="*/ f17 1 f23"/>
                <a:gd name="f45" fmla="*/ f33 1 f22"/>
                <a:gd name="f46" fmla="*/ f34 1 f23"/>
                <a:gd name="f47" fmla="*/ f35 1 f22"/>
                <a:gd name="f48" fmla="*/ f36 1 f23"/>
                <a:gd name="f49" fmla="*/ f37 1 f22"/>
                <a:gd name="f50" fmla="*/ f38 1 f23"/>
                <a:gd name="f51" fmla="*/ f39 1 f23"/>
                <a:gd name="f52" fmla="*/ f40 1 f23"/>
                <a:gd name="f53" fmla="*/ f41 f13 1"/>
                <a:gd name="f54" fmla="*/ f42 f13 1"/>
                <a:gd name="f55" fmla="*/ f44 f14 1"/>
                <a:gd name="f56" fmla="*/ f43 f14 1"/>
                <a:gd name="f57" fmla="*/ f45 f13 1"/>
                <a:gd name="f58" fmla="*/ f46 f14 1"/>
                <a:gd name="f59" fmla="*/ f47 f13 1"/>
                <a:gd name="f60" fmla="*/ f48 f14 1"/>
                <a:gd name="f61" fmla="*/ f49 f13 1"/>
                <a:gd name="f62" fmla="*/ f50 f14 1"/>
                <a:gd name="f63" fmla="*/ f51 f14 1"/>
                <a:gd name="f64" fmla="*/ f52 f14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2">
                  <a:pos x="f57" y="f58"/>
                </a:cxn>
                <a:cxn ang="f32">
                  <a:pos x="f59" y="f58"/>
                </a:cxn>
                <a:cxn ang="f32">
                  <a:pos x="f59" y="f60"/>
                </a:cxn>
                <a:cxn ang="f32">
                  <a:pos x="f61" y="f62"/>
                </a:cxn>
                <a:cxn ang="f32">
                  <a:pos x="f59" y="f63"/>
                </a:cxn>
                <a:cxn ang="f32">
                  <a:pos x="f59" y="f64"/>
                </a:cxn>
                <a:cxn ang="f32">
                  <a:pos x="f57" y="f64"/>
                </a:cxn>
                <a:cxn ang="f32">
                  <a:pos x="f57" y="f58"/>
                </a:cxn>
              </a:cxnLst>
              <a:rect l="f53" t="f56" r="f54" b="f55"/>
              <a:pathLst>
                <a:path w="330640" h="386786">
                  <a:moveTo>
                    <a:pt x="f8" y="f5"/>
                  </a:moveTo>
                  <a:lnTo>
                    <a:pt x="f8" y="f9"/>
                  </a:lnTo>
                  <a:lnTo>
                    <a:pt x="f6" y="f9"/>
                  </a:lnTo>
                  <a:lnTo>
                    <a:pt x="f10" y="f7"/>
                  </a:lnTo>
                  <a:lnTo>
                    <a:pt x="f5" y="f9"/>
                  </a:lnTo>
                  <a:lnTo>
                    <a:pt x="f11" y="f9"/>
                  </a:lnTo>
                  <a:lnTo>
                    <a:pt x="f11" y="f5"/>
                  </a:lnTo>
                  <a:lnTo>
                    <a:pt x="f8" y="f5"/>
                  </a:lnTo>
                  <a:close/>
                </a:path>
              </a:pathLst>
            </a:custGeom>
            <a:gradFill>
              <a:gsLst>
                <a:gs pos="0">
                  <a:srgbClr val="B48468"/>
                </a:gs>
                <a:gs pos="100000">
                  <a:srgbClr val="946345"/>
                </a:gs>
              </a:gsLst>
              <a:lin ang="5400000"/>
            </a:gradFill>
            <a:ln cap="rnd">
              <a:noFill/>
              <a:prstDash val="solid"/>
            </a:ln>
            <a:effectLst>
              <a:outerShdw dist="25402" dir="5400000" algn="tl">
                <a:srgbClr val="000000">
                  <a:alpha val="60000"/>
                </a:srgbClr>
              </a:outerShdw>
            </a:effectLst>
          </p:spPr>
          <p:txBody>
            <a:bodyPr vert="horz" wrap="square" lIns="77358" tIns="0" rIns="77358" bIns="99194" anchor="ctr" anchorCtr="1" compatLnSpc="1">
              <a:noAutofit/>
            </a:bodyPr>
            <a:lstStyle/>
            <a:p>
              <a:pPr marL="0" marR="0" lvl="0" indent="0" algn="ctr" defTabSz="488947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5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100" b="0" i="0" u="none" strike="noStrike" kern="1200" cap="none" spc="0" baseline="0">
                <a:solidFill>
                  <a:srgbClr val="FFFFFF"/>
                </a:solidFill>
                <a:uFillTx/>
                <a:latin typeface="Calisto MT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FE8AFCA1-2E96-48E6-B025-7D7D424BAB09}"/>
                </a:ext>
              </a:extLst>
            </p:cNvPr>
            <p:cNvSpPr/>
            <p:nvPr/>
          </p:nvSpPr>
          <p:spPr>
            <a:xfrm>
              <a:off x="9678375" y="3293696"/>
              <a:ext cx="1559618" cy="935769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1559623"/>
                <a:gd name="f7" fmla="val 935774"/>
                <a:gd name="f8" fmla="val 93577"/>
                <a:gd name="f9" fmla="val 41896"/>
                <a:gd name="f10" fmla="val 1466046"/>
                <a:gd name="f11" fmla="val 1517727"/>
                <a:gd name="f12" fmla="val 842197"/>
                <a:gd name="f13" fmla="val 893878"/>
                <a:gd name="f14" fmla="+- 0 0 -90"/>
                <a:gd name="f15" fmla="*/ f3 1 1559623"/>
                <a:gd name="f16" fmla="*/ f4 1 935774"/>
                <a:gd name="f17" fmla="val f5"/>
                <a:gd name="f18" fmla="val f6"/>
                <a:gd name="f19" fmla="val f7"/>
                <a:gd name="f20" fmla="*/ f14 f0 1"/>
                <a:gd name="f21" fmla="+- f19 0 f17"/>
                <a:gd name="f22" fmla="+- f18 0 f17"/>
                <a:gd name="f23" fmla="*/ f20 1 f2"/>
                <a:gd name="f24" fmla="*/ f22 1 1559623"/>
                <a:gd name="f25" fmla="*/ f21 1 935774"/>
                <a:gd name="f26" fmla="*/ 0 f22 1"/>
                <a:gd name="f27" fmla="*/ 93577 f21 1"/>
                <a:gd name="f28" fmla="*/ 93577 f22 1"/>
                <a:gd name="f29" fmla="*/ 0 f21 1"/>
                <a:gd name="f30" fmla="*/ 1466046 f22 1"/>
                <a:gd name="f31" fmla="*/ 1559623 f22 1"/>
                <a:gd name="f32" fmla="*/ 842197 f21 1"/>
                <a:gd name="f33" fmla="*/ 935774 f21 1"/>
                <a:gd name="f34" fmla="+- f23 0 f1"/>
                <a:gd name="f35" fmla="*/ f26 1 1559623"/>
                <a:gd name="f36" fmla="*/ f27 1 935774"/>
                <a:gd name="f37" fmla="*/ f28 1 1559623"/>
                <a:gd name="f38" fmla="*/ f29 1 935774"/>
                <a:gd name="f39" fmla="*/ f30 1 1559623"/>
                <a:gd name="f40" fmla="*/ f31 1 1559623"/>
                <a:gd name="f41" fmla="*/ f32 1 935774"/>
                <a:gd name="f42" fmla="*/ f33 1 935774"/>
                <a:gd name="f43" fmla="*/ f17 1 f24"/>
                <a:gd name="f44" fmla="*/ f18 1 f24"/>
                <a:gd name="f45" fmla="*/ f17 1 f25"/>
                <a:gd name="f46" fmla="*/ f19 1 f25"/>
                <a:gd name="f47" fmla="*/ f35 1 f24"/>
                <a:gd name="f48" fmla="*/ f36 1 f25"/>
                <a:gd name="f49" fmla="*/ f37 1 f24"/>
                <a:gd name="f50" fmla="*/ f38 1 f25"/>
                <a:gd name="f51" fmla="*/ f39 1 f24"/>
                <a:gd name="f52" fmla="*/ f40 1 f24"/>
                <a:gd name="f53" fmla="*/ f41 1 f25"/>
                <a:gd name="f54" fmla="*/ f42 1 f25"/>
                <a:gd name="f55" fmla="*/ f43 f15 1"/>
                <a:gd name="f56" fmla="*/ f44 f15 1"/>
                <a:gd name="f57" fmla="*/ f46 f16 1"/>
                <a:gd name="f58" fmla="*/ f45 f16 1"/>
                <a:gd name="f59" fmla="*/ f47 f15 1"/>
                <a:gd name="f60" fmla="*/ f48 f16 1"/>
                <a:gd name="f61" fmla="*/ f49 f15 1"/>
                <a:gd name="f62" fmla="*/ f50 f16 1"/>
                <a:gd name="f63" fmla="*/ f51 f15 1"/>
                <a:gd name="f64" fmla="*/ f52 f15 1"/>
                <a:gd name="f65" fmla="*/ f53 f16 1"/>
                <a:gd name="f66" fmla="*/ f54 f16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4">
                  <a:pos x="f59" y="f60"/>
                </a:cxn>
                <a:cxn ang="f34">
                  <a:pos x="f61" y="f62"/>
                </a:cxn>
                <a:cxn ang="f34">
                  <a:pos x="f63" y="f62"/>
                </a:cxn>
                <a:cxn ang="f34">
                  <a:pos x="f64" y="f60"/>
                </a:cxn>
                <a:cxn ang="f34">
                  <a:pos x="f64" y="f65"/>
                </a:cxn>
                <a:cxn ang="f34">
                  <a:pos x="f63" y="f66"/>
                </a:cxn>
                <a:cxn ang="f34">
                  <a:pos x="f61" y="f66"/>
                </a:cxn>
                <a:cxn ang="f34">
                  <a:pos x="f59" y="f65"/>
                </a:cxn>
                <a:cxn ang="f34">
                  <a:pos x="f59" y="f60"/>
                </a:cxn>
              </a:cxnLst>
              <a:rect l="f55" t="f58" r="f56" b="f57"/>
              <a:pathLst>
                <a:path w="1559623" h="935774">
                  <a:moveTo>
                    <a:pt x="f5" y="f8"/>
                  </a:moveTo>
                  <a:cubicBezTo>
                    <a:pt x="f5" y="f9"/>
                    <a:pt x="f9" y="f5"/>
                    <a:pt x="f8" y="f5"/>
                  </a:cubicBezTo>
                  <a:lnTo>
                    <a:pt x="f10" y="f5"/>
                  </a:lnTo>
                  <a:cubicBezTo>
                    <a:pt x="f11" y="f5"/>
                    <a:pt x="f6" y="f9"/>
                    <a:pt x="f6" y="f8"/>
                  </a:cubicBezTo>
                  <a:lnTo>
                    <a:pt x="f6" y="f12"/>
                  </a:lnTo>
                  <a:cubicBezTo>
                    <a:pt x="f6" y="f13"/>
                    <a:pt x="f11" y="f7"/>
                    <a:pt x="f10" y="f7"/>
                  </a:cubicBezTo>
                  <a:lnTo>
                    <a:pt x="f8" y="f7"/>
                  </a:lnTo>
                  <a:cubicBezTo>
                    <a:pt x="f9" y="f7"/>
                    <a:pt x="f5" y="f13"/>
                    <a:pt x="f5" y="f12"/>
                  </a:cubicBezTo>
                  <a:lnTo>
                    <a:pt x="f5" y="f8"/>
                  </a:lnTo>
                  <a:close/>
                </a:path>
              </a:pathLst>
            </a:custGeom>
            <a:gradFill>
              <a:gsLst>
                <a:gs pos="0">
                  <a:srgbClr val="B5876A"/>
                </a:gs>
                <a:gs pos="100000">
                  <a:srgbClr val="946748"/>
                </a:gs>
              </a:gsLst>
              <a:lin ang="5400000"/>
            </a:gradFill>
            <a:ln cap="rnd">
              <a:noFill/>
              <a:prstDash val="solid"/>
            </a:ln>
            <a:effectLst>
              <a:outerShdw dist="25402" dir="5400000" algn="tl">
                <a:srgbClr val="000000">
                  <a:alpha val="60000"/>
                </a:srgbClr>
              </a:outerShdw>
            </a:effectLst>
          </p:spPr>
          <p:txBody>
            <a:bodyPr vert="horz" wrap="square" lIns="80750" tIns="80750" rIns="80750" bIns="80750" anchor="ctr" anchorCtr="1" compatLnSpc="1">
              <a:noAutofit/>
            </a:bodyPr>
            <a:lstStyle/>
            <a:p>
              <a:pPr marL="0" marR="0" lvl="0" indent="0" algn="ctr" defTabSz="622304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hu-HU" sz="1400" b="1" i="0" u="none" strike="noStrike" kern="1200" cap="none" spc="0" baseline="0">
                  <a:solidFill>
                    <a:srgbClr val="FFFFFF"/>
                  </a:solidFill>
                  <a:uFillTx/>
                  <a:latin typeface="Calisto MT"/>
                </a:rPr>
                <a:t>Self profile</a:t>
              </a: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56D75B0F-BB5A-404F-9B8A-7DF97B5EC728}"/>
                </a:ext>
              </a:extLst>
            </p:cNvPr>
            <p:cNvSpPr/>
            <p:nvPr/>
          </p:nvSpPr>
          <p:spPr>
            <a:xfrm>
              <a:off x="9210486" y="3568189"/>
              <a:ext cx="330637" cy="386782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330640"/>
                <a:gd name="f7" fmla="val 386786"/>
                <a:gd name="f8" fmla="val 309429"/>
                <a:gd name="f9" fmla="val 165320"/>
                <a:gd name="f10" fmla="val 193393"/>
                <a:gd name="f11" fmla="val 77357"/>
                <a:gd name="f12" fmla="+- 0 0 -90"/>
                <a:gd name="f13" fmla="*/ f3 1 330640"/>
                <a:gd name="f14" fmla="*/ f4 1 386786"/>
                <a:gd name="f15" fmla="val f5"/>
                <a:gd name="f16" fmla="val f6"/>
                <a:gd name="f17" fmla="val f7"/>
                <a:gd name="f18" fmla="*/ f12 f0 1"/>
                <a:gd name="f19" fmla="+- f17 0 f15"/>
                <a:gd name="f20" fmla="+- f16 0 f15"/>
                <a:gd name="f21" fmla="*/ f18 1 f2"/>
                <a:gd name="f22" fmla="*/ f20 1 330640"/>
                <a:gd name="f23" fmla="*/ f19 1 386786"/>
                <a:gd name="f24" fmla="*/ 0 f20 1"/>
                <a:gd name="f25" fmla="*/ 77357 f19 1"/>
                <a:gd name="f26" fmla="*/ 165320 f20 1"/>
                <a:gd name="f27" fmla="*/ 0 f19 1"/>
                <a:gd name="f28" fmla="*/ 330640 f20 1"/>
                <a:gd name="f29" fmla="*/ 193393 f19 1"/>
                <a:gd name="f30" fmla="*/ 386786 f19 1"/>
                <a:gd name="f31" fmla="*/ 309429 f19 1"/>
                <a:gd name="f32" fmla="+- f21 0 f1"/>
                <a:gd name="f33" fmla="*/ f24 1 330640"/>
                <a:gd name="f34" fmla="*/ f25 1 386786"/>
                <a:gd name="f35" fmla="*/ f26 1 330640"/>
                <a:gd name="f36" fmla="*/ f27 1 386786"/>
                <a:gd name="f37" fmla="*/ f28 1 330640"/>
                <a:gd name="f38" fmla="*/ f29 1 386786"/>
                <a:gd name="f39" fmla="*/ f30 1 386786"/>
                <a:gd name="f40" fmla="*/ f31 1 386786"/>
                <a:gd name="f41" fmla="*/ f15 1 f22"/>
                <a:gd name="f42" fmla="*/ f16 1 f22"/>
                <a:gd name="f43" fmla="*/ f15 1 f23"/>
                <a:gd name="f44" fmla="*/ f17 1 f23"/>
                <a:gd name="f45" fmla="*/ f33 1 f22"/>
                <a:gd name="f46" fmla="*/ f34 1 f23"/>
                <a:gd name="f47" fmla="*/ f35 1 f22"/>
                <a:gd name="f48" fmla="*/ f36 1 f23"/>
                <a:gd name="f49" fmla="*/ f37 1 f22"/>
                <a:gd name="f50" fmla="*/ f38 1 f23"/>
                <a:gd name="f51" fmla="*/ f39 1 f23"/>
                <a:gd name="f52" fmla="*/ f40 1 f23"/>
                <a:gd name="f53" fmla="*/ f41 f13 1"/>
                <a:gd name="f54" fmla="*/ f42 f13 1"/>
                <a:gd name="f55" fmla="*/ f44 f14 1"/>
                <a:gd name="f56" fmla="*/ f43 f14 1"/>
                <a:gd name="f57" fmla="*/ f45 f13 1"/>
                <a:gd name="f58" fmla="*/ f46 f14 1"/>
                <a:gd name="f59" fmla="*/ f47 f13 1"/>
                <a:gd name="f60" fmla="*/ f48 f14 1"/>
                <a:gd name="f61" fmla="*/ f49 f13 1"/>
                <a:gd name="f62" fmla="*/ f50 f14 1"/>
                <a:gd name="f63" fmla="*/ f51 f14 1"/>
                <a:gd name="f64" fmla="*/ f52 f14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2">
                  <a:pos x="f57" y="f58"/>
                </a:cxn>
                <a:cxn ang="f32">
                  <a:pos x="f59" y="f58"/>
                </a:cxn>
                <a:cxn ang="f32">
                  <a:pos x="f59" y="f60"/>
                </a:cxn>
                <a:cxn ang="f32">
                  <a:pos x="f61" y="f62"/>
                </a:cxn>
                <a:cxn ang="f32">
                  <a:pos x="f59" y="f63"/>
                </a:cxn>
                <a:cxn ang="f32">
                  <a:pos x="f59" y="f64"/>
                </a:cxn>
                <a:cxn ang="f32">
                  <a:pos x="f57" y="f64"/>
                </a:cxn>
                <a:cxn ang="f32">
                  <a:pos x="f57" y="f58"/>
                </a:cxn>
              </a:cxnLst>
              <a:rect l="f53" t="f56" r="f54" b="f55"/>
              <a:pathLst>
                <a:path w="330640" h="386786">
                  <a:moveTo>
                    <a:pt x="f6" y="f8"/>
                  </a:moveTo>
                  <a:lnTo>
                    <a:pt x="f9" y="f8"/>
                  </a:lnTo>
                  <a:lnTo>
                    <a:pt x="f9" y="f7"/>
                  </a:lnTo>
                  <a:lnTo>
                    <a:pt x="f5" y="f10"/>
                  </a:lnTo>
                  <a:lnTo>
                    <a:pt x="f9" y="f5"/>
                  </a:lnTo>
                  <a:lnTo>
                    <a:pt x="f9" y="f11"/>
                  </a:lnTo>
                  <a:lnTo>
                    <a:pt x="f6" y="f11"/>
                  </a:lnTo>
                  <a:lnTo>
                    <a:pt x="f6" y="f8"/>
                  </a:lnTo>
                  <a:close/>
                </a:path>
              </a:pathLst>
            </a:custGeom>
            <a:gradFill>
              <a:gsLst>
                <a:gs pos="0">
                  <a:srgbClr val="B5896C"/>
                </a:gs>
                <a:gs pos="100000">
                  <a:srgbClr val="94694A"/>
                </a:gs>
              </a:gsLst>
              <a:lin ang="5400000"/>
            </a:gradFill>
            <a:ln cap="rnd">
              <a:noFill/>
              <a:prstDash val="solid"/>
            </a:ln>
            <a:effectLst>
              <a:outerShdw dist="25402" dir="5400000" algn="tl">
                <a:srgbClr val="000000">
                  <a:alpha val="60000"/>
                </a:srgbClr>
              </a:outerShdw>
            </a:effectLst>
          </p:spPr>
          <p:txBody>
            <a:bodyPr vert="horz" wrap="square" lIns="99194" tIns="77358" rIns="0" bIns="77358" anchor="ctr" anchorCtr="1" compatLnSpc="1">
              <a:noAutofit/>
            </a:bodyPr>
            <a:lstStyle/>
            <a:p>
              <a:pPr marL="0" marR="0" lvl="0" indent="0" algn="ctr" defTabSz="488947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5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100" b="0" i="0" u="none" strike="noStrike" kern="1200" cap="none" spc="0" baseline="0">
                <a:solidFill>
                  <a:srgbClr val="FFFFFF"/>
                </a:solidFill>
                <a:uFillTx/>
                <a:latin typeface="Calisto MT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0D734255-2C0A-4F47-AC5F-D31FA519218C}"/>
                </a:ext>
              </a:extLst>
            </p:cNvPr>
            <p:cNvSpPr/>
            <p:nvPr/>
          </p:nvSpPr>
          <p:spPr>
            <a:xfrm>
              <a:off x="7494897" y="3293696"/>
              <a:ext cx="1559618" cy="935769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1559623"/>
                <a:gd name="f7" fmla="val 935774"/>
                <a:gd name="f8" fmla="val 93577"/>
                <a:gd name="f9" fmla="val 41896"/>
                <a:gd name="f10" fmla="val 1466046"/>
                <a:gd name="f11" fmla="val 1517727"/>
                <a:gd name="f12" fmla="val 842197"/>
                <a:gd name="f13" fmla="val 893878"/>
                <a:gd name="f14" fmla="+- 0 0 -90"/>
                <a:gd name="f15" fmla="*/ f3 1 1559623"/>
                <a:gd name="f16" fmla="*/ f4 1 935774"/>
                <a:gd name="f17" fmla="val f5"/>
                <a:gd name="f18" fmla="val f6"/>
                <a:gd name="f19" fmla="val f7"/>
                <a:gd name="f20" fmla="*/ f14 f0 1"/>
                <a:gd name="f21" fmla="+- f19 0 f17"/>
                <a:gd name="f22" fmla="+- f18 0 f17"/>
                <a:gd name="f23" fmla="*/ f20 1 f2"/>
                <a:gd name="f24" fmla="*/ f22 1 1559623"/>
                <a:gd name="f25" fmla="*/ f21 1 935774"/>
                <a:gd name="f26" fmla="*/ 0 f22 1"/>
                <a:gd name="f27" fmla="*/ 93577 f21 1"/>
                <a:gd name="f28" fmla="*/ 93577 f22 1"/>
                <a:gd name="f29" fmla="*/ 0 f21 1"/>
                <a:gd name="f30" fmla="*/ 1466046 f22 1"/>
                <a:gd name="f31" fmla="*/ 1559623 f22 1"/>
                <a:gd name="f32" fmla="*/ 842197 f21 1"/>
                <a:gd name="f33" fmla="*/ 935774 f21 1"/>
                <a:gd name="f34" fmla="+- f23 0 f1"/>
                <a:gd name="f35" fmla="*/ f26 1 1559623"/>
                <a:gd name="f36" fmla="*/ f27 1 935774"/>
                <a:gd name="f37" fmla="*/ f28 1 1559623"/>
                <a:gd name="f38" fmla="*/ f29 1 935774"/>
                <a:gd name="f39" fmla="*/ f30 1 1559623"/>
                <a:gd name="f40" fmla="*/ f31 1 1559623"/>
                <a:gd name="f41" fmla="*/ f32 1 935774"/>
                <a:gd name="f42" fmla="*/ f33 1 935774"/>
                <a:gd name="f43" fmla="*/ f17 1 f24"/>
                <a:gd name="f44" fmla="*/ f18 1 f24"/>
                <a:gd name="f45" fmla="*/ f17 1 f25"/>
                <a:gd name="f46" fmla="*/ f19 1 f25"/>
                <a:gd name="f47" fmla="*/ f35 1 f24"/>
                <a:gd name="f48" fmla="*/ f36 1 f25"/>
                <a:gd name="f49" fmla="*/ f37 1 f24"/>
                <a:gd name="f50" fmla="*/ f38 1 f25"/>
                <a:gd name="f51" fmla="*/ f39 1 f24"/>
                <a:gd name="f52" fmla="*/ f40 1 f24"/>
                <a:gd name="f53" fmla="*/ f41 1 f25"/>
                <a:gd name="f54" fmla="*/ f42 1 f25"/>
                <a:gd name="f55" fmla="*/ f43 f15 1"/>
                <a:gd name="f56" fmla="*/ f44 f15 1"/>
                <a:gd name="f57" fmla="*/ f46 f16 1"/>
                <a:gd name="f58" fmla="*/ f45 f16 1"/>
                <a:gd name="f59" fmla="*/ f47 f15 1"/>
                <a:gd name="f60" fmla="*/ f48 f16 1"/>
                <a:gd name="f61" fmla="*/ f49 f15 1"/>
                <a:gd name="f62" fmla="*/ f50 f16 1"/>
                <a:gd name="f63" fmla="*/ f51 f15 1"/>
                <a:gd name="f64" fmla="*/ f52 f15 1"/>
                <a:gd name="f65" fmla="*/ f53 f16 1"/>
                <a:gd name="f66" fmla="*/ f54 f16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4">
                  <a:pos x="f59" y="f60"/>
                </a:cxn>
                <a:cxn ang="f34">
                  <a:pos x="f61" y="f62"/>
                </a:cxn>
                <a:cxn ang="f34">
                  <a:pos x="f63" y="f62"/>
                </a:cxn>
                <a:cxn ang="f34">
                  <a:pos x="f64" y="f60"/>
                </a:cxn>
                <a:cxn ang="f34">
                  <a:pos x="f64" y="f65"/>
                </a:cxn>
                <a:cxn ang="f34">
                  <a:pos x="f63" y="f66"/>
                </a:cxn>
                <a:cxn ang="f34">
                  <a:pos x="f61" y="f66"/>
                </a:cxn>
                <a:cxn ang="f34">
                  <a:pos x="f59" y="f65"/>
                </a:cxn>
                <a:cxn ang="f34">
                  <a:pos x="f59" y="f60"/>
                </a:cxn>
              </a:cxnLst>
              <a:rect l="f55" t="f58" r="f56" b="f57"/>
              <a:pathLst>
                <a:path w="1559623" h="935774">
                  <a:moveTo>
                    <a:pt x="f5" y="f8"/>
                  </a:moveTo>
                  <a:cubicBezTo>
                    <a:pt x="f5" y="f9"/>
                    <a:pt x="f9" y="f5"/>
                    <a:pt x="f8" y="f5"/>
                  </a:cubicBezTo>
                  <a:lnTo>
                    <a:pt x="f10" y="f5"/>
                  </a:lnTo>
                  <a:cubicBezTo>
                    <a:pt x="f11" y="f5"/>
                    <a:pt x="f6" y="f9"/>
                    <a:pt x="f6" y="f8"/>
                  </a:cubicBezTo>
                  <a:lnTo>
                    <a:pt x="f6" y="f12"/>
                  </a:lnTo>
                  <a:cubicBezTo>
                    <a:pt x="f6" y="f13"/>
                    <a:pt x="f11" y="f7"/>
                    <a:pt x="f10" y="f7"/>
                  </a:cubicBezTo>
                  <a:lnTo>
                    <a:pt x="f8" y="f7"/>
                  </a:lnTo>
                  <a:cubicBezTo>
                    <a:pt x="f9" y="f7"/>
                    <a:pt x="f5" y="f13"/>
                    <a:pt x="f5" y="f12"/>
                  </a:cubicBezTo>
                  <a:lnTo>
                    <a:pt x="f5" y="f8"/>
                  </a:lnTo>
                  <a:close/>
                </a:path>
              </a:pathLst>
            </a:custGeom>
            <a:gradFill>
              <a:gsLst>
                <a:gs pos="0">
                  <a:srgbClr val="B58C6F"/>
                </a:gs>
                <a:gs pos="100000">
                  <a:srgbClr val="946C4C"/>
                </a:gs>
              </a:gsLst>
              <a:lin ang="5400000"/>
            </a:gradFill>
            <a:ln cap="rnd">
              <a:noFill/>
              <a:prstDash val="solid"/>
            </a:ln>
            <a:effectLst>
              <a:outerShdw dist="25402" dir="5400000" algn="tl">
                <a:srgbClr val="000000">
                  <a:alpha val="60000"/>
                </a:srgbClr>
              </a:outerShdw>
            </a:effectLst>
          </p:spPr>
          <p:txBody>
            <a:bodyPr vert="horz" wrap="square" lIns="80750" tIns="80750" rIns="80750" bIns="80750" anchor="ctr" anchorCtr="1" compatLnSpc="1">
              <a:noAutofit/>
            </a:bodyPr>
            <a:lstStyle/>
            <a:p>
              <a:pPr marL="0" marR="0" lvl="0" indent="0" algn="ctr" defTabSz="622304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hu-HU" sz="1400" b="1" i="0" u="none" strike="noStrike" kern="1200" cap="none" spc="0" baseline="0">
                  <a:solidFill>
                    <a:srgbClr val="FFFFFF"/>
                  </a:solidFill>
                  <a:uFillTx/>
                  <a:latin typeface="Calisto MT"/>
                </a:rPr>
                <a:t>ability to change profile picture</a:t>
              </a:r>
              <a:endParaRPr lang="en-US" sz="1400" b="1" i="0" u="none" strike="noStrike" kern="1200" cap="none" spc="0" baseline="0">
                <a:solidFill>
                  <a:srgbClr val="FFFFFF"/>
                </a:solidFill>
                <a:uFillTx/>
                <a:latin typeface="Calisto MT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162E381-047A-42B0-B0A0-DB58E8C62DDF}"/>
                </a:ext>
              </a:extLst>
            </p:cNvPr>
            <p:cNvSpPr/>
            <p:nvPr/>
          </p:nvSpPr>
          <p:spPr>
            <a:xfrm>
              <a:off x="7027008" y="3568189"/>
              <a:ext cx="330637" cy="386782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330640"/>
                <a:gd name="f7" fmla="val 386786"/>
                <a:gd name="f8" fmla="val 309429"/>
                <a:gd name="f9" fmla="val 165320"/>
                <a:gd name="f10" fmla="val 193393"/>
                <a:gd name="f11" fmla="val 77357"/>
                <a:gd name="f12" fmla="+- 0 0 -90"/>
                <a:gd name="f13" fmla="*/ f3 1 330640"/>
                <a:gd name="f14" fmla="*/ f4 1 386786"/>
                <a:gd name="f15" fmla="val f5"/>
                <a:gd name="f16" fmla="val f6"/>
                <a:gd name="f17" fmla="val f7"/>
                <a:gd name="f18" fmla="*/ f12 f0 1"/>
                <a:gd name="f19" fmla="+- f17 0 f15"/>
                <a:gd name="f20" fmla="+- f16 0 f15"/>
                <a:gd name="f21" fmla="*/ f18 1 f2"/>
                <a:gd name="f22" fmla="*/ f20 1 330640"/>
                <a:gd name="f23" fmla="*/ f19 1 386786"/>
                <a:gd name="f24" fmla="*/ 0 f20 1"/>
                <a:gd name="f25" fmla="*/ 77357 f19 1"/>
                <a:gd name="f26" fmla="*/ 165320 f20 1"/>
                <a:gd name="f27" fmla="*/ 0 f19 1"/>
                <a:gd name="f28" fmla="*/ 330640 f20 1"/>
                <a:gd name="f29" fmla="*/ 193393 f19 1"/>
                <a:gd name="f30" fmla="*/ 386786 f19 1"/>
                <a:gd name="f31" fmla="*/ 309429 f19 1"/>
                <a:gd name="f32" fmla="+- f21 0 f1"/>
                <a:gd name="f33" fmla="*/ f24 1 330640"/>
                <a:gd name="f34" fmla="*/ f25 1 386786"/>
                <a:gd name="f35" fmla="*/ f26 1 330640"/>
                <a:gd name="f36" fmla="*/ f27 1 386786"/>
                <a:gd name="f37" fmla="*/ f28 1 330640"/>
                <a:gd name="f38" fmla="*/ f29 1 386786"/>
                <a:gd name="f39" fmla="*/ f30 1 386786"/>
                <a:gd name="f40" fmla="*/ f31 1 386786"/>
                <a:gd name="f41" fmla="*/ f15 1 f22"/>
                <a:gd name="f42" fmla="*/ f16 1 f22"/>
                <a:gd name="f43" fmla="*/ f15 1 f23"/>
                <a:gd name="f44" fmla="*/ f17 1 f23"/>
                <a:gd name="f45" fmla="*/ f33 1 f22"/>
                <a:gd name="f46" fmla="*/ f34 1 f23"/>
                <a:gd name="f47" fmla="*/ f35 1 f22"/>
                <a:gd name="f48" fmla="*/ f36 1 f23"/>
                <a:gd name="f49" fmla="*/ f37 1 f22"/>
                <a:gd name="f50" fmla="*/ f38 1 f23"/>
                <a:gd name="f51" fmla="*/ f39 1 f23"/>
                <a:gd name="f52" fmla="*/ f40 1 f23"/>
                <a:gd name="f53" fmla="*/ f41 f13 1"/>
                <a:gd name="f54" fmla="*/ f42 f13 1"/>
                <a:gd name="f55" fmla="*/ f44 f14 1"/>
                <a:gd name="f56" fmla="*/ f43 f14 1"/>
                <a:gd name="f57" fmla="*/ f45 f13 1"/>
                <a:gd name="f58" fmla="*/ f46 f14 1"/>
                <a:gd name="f59" fmla="*/ f47 f13 1"/>
                <a:gd name="f60" fmla="*/ f48 f14 1"/>
                <a:gd name="f61" fmla="*/ f49 f13 1"/>
                <a:gd name="f62" fmla="*/ f50 f14 1"/>
                <a:gd name="f63" fmla="*/ f51 f14 1"/>
                <a:gd name="f64" fmla="*/ f52 f14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2">
                  <a:pos x="f57" y="f58"/>
                </a:cxn>
                <a:cxn ang="f32">
                  <a:pos x="f59" y="f58"/>
                </a:cxn>
                <a:cxn ang="f32">
                  <a:pos x="f59" y="f60"/>
                </a:cxn>
                <a:cxn ang="f32">
                  <a:pos x="f61" y="f62"/>
                </a:cxn>
                <a:cxn ang="f32">
                  <a:pos x="f59" y="f63"/>
                </a:cxn>
                <a:cxn ang="f32">
                  <a:pos x="f59" y="f64"/>
                </a:cxn>
                <a:cxn ang="f32">
                  <a:pos x="f57" y="f64"/>
                </a:cxn>
                <a:cxn ang="f32">
                  <a:pos x="f57" y="f58"/>
                </a:cxn>
              </a:cxnLst>
              <a:rect l="f53" t="f56" r="f54" b="f55"/>
              <a:pathLst>
                <a:path w="330640" h="386786">
                  <a:moveTo>
                    <a:pt x="f6" y="f8"/>
                  </a:moveTo>
                  <a:lnTo>
                    <a:pt x="f9" y="f8"/>
                  </a:lnTo>
                  <a:lnTo>
                    <a:pt x="f9" y="f7"/>
                  </a:lnTo>
                  <a:lnTo>
                    <a:pt x="f5" y="f10"/>
                  </a:lnTo>
                  <a:lnTo>
                    <a:pt x="f9" y="f5"/>
                  </a:lnTo>
                  <a:lnTo>
                    <a:pt x="f9" y="f11"/>
                  </a:lnTo>
                  <a:lnTo>
                    <a:pt x="f6" y="f11"/>
                  </a:lnTo>
                  <a:lnTo>
                    <a:pt x="f6" y="f8"/>
                  </a:lnTo>
                  <a:close/>
                </a:path>
              </a:pathLst>
            </a:custGeom>
            <a:gradFill>
              <a:gsLst>
                <a:gs pos="0">
                  <a:srgbClr val="B58F71"/>
                </a:gs>
                <a:gs pos="100000">
                  <a:srgbClr val="946E4E"/>
                </a:gs>
              </a:gsLst>
              <a:lin ang="5400000"/>
            </a:gradFill>
            <a:ln cap="rnd">
              <a:noFill/>
              <a:prstDash val="solid"/>
            </a:ln>
            <a:effectLst>
              <a:outerShdw dist="25402" dir="5400000" algn="tl">
                <a:srgbClr val="000000">
                  <a:alpha val="60000"/>
                </a:srgbClr>
              </a:outerShdw>
            </a:effectLst>
          </p:spPr>
          <p:txBody>
            <a:bodyPr vert="horz" wrap="square" lIns="99194" tIns="77358" rIns="0" bIns="77358" anchor="ctr" anchorCtr="1" compatLnSpc="1">
              <a:noAutofit/>
            </a:bodyPr>
            <a:lstStyle/>
            <a:p>
              <a:pPr marL="0" marR="0" lvl="0" indent="0" algn="ctr" defTabSz="488947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5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100" b="0" i="0" u="none" strike="noStrike" kern="1200" cap="none" spc="0" baseline="0">
                <a:solidFill>
                  <a:srgbClr val="FFFFFF"/>
                </a:solidFill>
                <a:uFillTx/>
                <a:latin typeface="Calisto MT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D51A79A-038A-4E12-94FA-460A42DA8303}"/>
                </a:ext>
              </a:extLst>
            </p:cNvPr>
            <p:cNvSpPr/>
            <p:nvPr/>
          </p:nvSpPr>
          <p:spPr>
            <a:xfrm>
              <a:off x="5311429" y="3293696"/>
              <a:ext cx="1559618" cy="935769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1559623"/>
                <a:gd name="f7" fmla="val 935774"/>
                <a:gd name="f8" fmla="val 93577"/>
                <a:gd name="f9" fmla="val 41896"/>
                <a:gd name="f10" fmla="val 1466046"/>
                <a:gd name="f11" fmla="val 1517727"/>
                <a:gd name="f12" fmla="val 842197"/>
                <a:gd name="f13" fmla="val 893878"/>
                <a:gd name="f14" fmla="+- 0 0 -90"/>
                <a:gd name="f15" fmla="*/ f3 1 1559623"/>
                <a:gd name="f16" fmla="*/ f4 1 935774"/>
                <a:gd name="f17" fmla="val f5"/>
                <a:gd name="f18" fmla="val f6"/>
                <a:gd name="f19" fmla="val f7"/>
                <a:gd name="f20" fmla="*/ f14 f0 1"/>
                <a:gd name="f21" fmla="+- f19 0 f17"/>
                <a:gd name="f22" fmla="+- f18 0 f17"/>
                <a:gd name="f23" fmla="*/ f20 1 f2"/>
                <a:gd name="f24" fmla="*/ f22 1 1559623"/>
                <a:gd name="f25" fmla="*/ f21 1 935774"/>
                <a:gd name="f26" fmla="*/ 0 f22 1"/>
                <a:gd name="f27" fmla="*/ 93577 f21 1"/>
                <a:gd name="f28" fmla="*/ 93577 f22 1"/>
                <a:gd name="f29" fmla="*/ 0 f21 1"/>
                <a:gd name="f30" fmla="*/ 1466046 f22 1"/>
                <a:gd name="f31" fmla="*/ 1559623 f22 1"/>
                <a:gd name="f32" fmla="*/ 842197 f21 1"/>
                <a:gd name="f33" fmla="*/ 935774 f21 1"/>
                <a:gd name="f34" fmla="+- f23 0 f1"/>
                <a:gd name="f35" fmla="*/ f26 1 1559623"/>
                <a:gd name="f36" fmla="*/ f27 1 935774"/>
                <a:gd name="f37" fmla="*/ f28 1 1559623"/>
                <a:gd name="f38" fmla="*/ f29 1 935774"/>
                <a:gd name="f39" fmla="*/ f30 1 1559623"/>
                <a:gd name="f40" fmla="*/ f31 1 1559623"/>
                <a:gd name="f41" fmla="*/ f32 1 935774"/>
                <a:gd name="f42" fmla="*/ f33 1 935774"/>
                <a:gd name="f43" fmla="*/ f17 1 f24"/>
                <a:gd name="f44" fmla="*/ f18 1 f24"/>
                <a:gd name="f45" fmla="*/ f17 1 f25"/>
                <a:gd name="f46" fmla="*/ f19 1 f25"/>
                <a:gd name="f47" fmla="*/ f35 1 f24"/>
                <a:gd name="f48" fmla="*/ f36 1 f25"/>
                <a:gd name="f49" fmla="*/ f37 1 f24"/>
                <a:gd name="f50" fmla="*/ f38 1 f25"/>
                <a:gd name="f51" fmla="*/ f39 1 f24"/>
                <a:gd name="f52" fmla="*/ f40 1 f24"/>
                <a:gd name="f53" fmla="*/ f41 1 f25"/>
                <a:gd name="f54" fmla="*/ f42 1 f25"/>
                <a:gd name="f55" fmla="*/ f43 f15 1"/>
                <a:gd name="f56" fmla="*/ f44 f15 1"/>
                <a:gd name="f57" fmla="*/ f46 f16 1"/>
                <a:gd name="f58" fmla="*/ f45 f16 1"/>
                <a:gd name="f59" fmla="*/ f47 f15 1"/>
                <a:gd name="f60" fmla="*/ f48 f16 1"/>
                <a:gd name="f61" fmla="*/ f49 f15 1"/>
                <a:gd name="f62" fmla="*/ f50 f16 1"/>
                <a:gd name="f63" fmla="*/ f51 f15 1"/>
                <a:gd name="f64" fmla="*/ f52 f15 1"/>
                <a:gd name="f65" fmla="*/ f53 f16 1"/>
                <a:gd name="f66" fmla="*/ f54 f16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4">
                  <a:pos x="f59" y="f60"/>
                </a:cxn>
                <a:cxn ang="f34">
                  <a:pos x="f61" y="f62"/>
                </a:cxn>
                <a:cxn ang="f34">
                  <a:pos x="f63" y="f62"/>
                </a:cxn>
                <a:cxn ang="f34">
                  <a:pos x="f64" y="f60"/>
                </a:cxn>
                <a:cxn ang="f34">
                  <a:pos x="f64" y="f65"/>
                </a:cxn>
                <a:cxn ang="f34">
                  <a:pos x="f63" y="f66"/>
                </a:cxn>
                <a:cxn ang="f34">
                  <a:pos x="f61" y="f66"/>
                </a:cxn>
                <a:cxn ang="f34">
                  <a:pos x="f59" y="f65"/>
                </a:cxn>
                <a:cxn ang="f34">
                  <a:pos x="f59" y="f60"/>
                </a:cxn>
              </a:cxnLst>
              <a:rect l="f55" t="f58" r="f56" b="f57"/>
              <a:pathLst>
                <a:path w="1559623" h="935774">
                  <a:moveTo>
                    <a:pt x="f5" y="f8"/>
                  </a:moveTo>
                  <a:cubicBezTo>
                    <a:pt x="f5" y="f9"/>
                    <a:pt x="f9" y="f5"/>
                    <a:pt x="f8" y="f5"/>
                  </a:cubicBezTo>
                  <a:lnTo>
                    <a:pt x="f10" y="f5"/>
                  </a:lnTo>
                  <a:cubicBezTo>
                    <a:pt x="f11" y="f5"/>
                    <a:pt x="f6" y="f9"/>
                    <a:pt x="f6" y="f8"/>
                  </a:cubicBezTo>
                  <a:lnTo>
                    <a:pt x="f6" y="f12"/>
                  </a:lnTo>
                  <a:cubicBezTo>
                    <a:pt x="f6" y="f13"/>
                    <a:pt x="f11" y="f7"/>
                    <a:pt x="f10" y="f7"/>
                  </a:cubicBezTo>
                  <a:lnTo>
                    <a:pt x="f8" y="f7"/>
                  </a:lnTo>
                  <a:cubicBezTo>
                    <a:pt x="f9" y="f7"/>
                    <a:pt x="f5" y="f13"/>
                    <a:pt x="f5" y="f12"/>
                  </a:cubicBezTo>
                  <a:lnTo>
                    <a:pt x="f5" y="f8"/>
                  </a:lnTo>
                  <a:close/>
                </a:path>
              </a:pathLst>
            </a:custGeom>
            <a:gradFill>
              <a:gsLst>
                <a:gs pos="0">
                  <a:srgbClr val="B59173"/>
                </a:gs>
                <a:gs pos="100000">
                  <a:srgbClr val="947051"/>
                </a:gs>
              </a:gsLst>
              <a:lin ang="5400000"/>
            </a:gradFill>
            <a:ln cap="rnd">
              <a:noFill/>
              <a:prstDash val="solid"/>
            </a:ln>
            <a:effectLst>
              <a:outerShdw dist="25402" dir="5400000" algn="tl">
                <a:srgbClr val="000000">
                  <a:alpha val="60000"/>
                </a:srgbClr>
              </a:outerShdw>
            </a:effectLst>
          </p:spPr>
          <p:txBody>
            <a:bodyPr vert="horz" wrap="square" lIns="80750" tIns="80750" rIns="80750" bIns="80750" anchor="ctr" anchorCtr="1" compatLnSpc="1">
              <a:noAutofit/>
            </a:bodyPr>
            <a:lstStyle/>
            <a:p>
              <a:pPr marL="0" marR="0" lvl="0" indent="0" algn="ctr" defTabSz="622304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hu-HU" sz="1400" b="1" i="0" u="none" strike="noStrike" kern="1200" cap="none" spc="0" baseline="0">
                  <a:solidFill>
                    <a:srgbClr val="FFFFFF"/>
                  </a:solidFill>
                  <a:uFillTx/>
                  <a:latin typeface="Calisto MT"/>
                </a:rPr>
                <a:t>modification of description</a:t>
              </a:r>
              <a:endParaRPr lang="en-US" sz="1400" b="1" i="0" u="none" strike="noStrike" kern="1200" cap="none" spc="0" baseline="0">
                <a:solidFill>
                  <a:srgbClr val="FFFFFF"/>
                </a:solidFill>
                <a:uFillTx/>
                <a:latin typeface="Calisto MT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FBA24AB-3D60-4E3E-9D16-03E20AC230AA}"/>
                </a:ext>
              </a:extLst>
            </p:cNvPr>
            <p:cNvSpPr/>
            <p:nvPr/>
          </p:nvSpPr>
          <p:spPr>
            <a:xfrm>
              <a:off x="4843540" y="3568189"/>
              <a:ext cx="330637" cy="386782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330640"/>
                <a:gd name="f7" fmla="val 386786"/>
                <a:gd name="f8" fmla="val 309429"/>
                <a:gd name="f9" fmla="val 165320"/>
                <a:gd name="f10" fmla="val 193393"/>
                <a:gd name="f11" fmla="val 77357"/>
                <a:gd name="f12" fmla="+- 0 0 -90"/>
                <a:gd name="f13" fmla="*/ f3 1 330640"/>
                <a:gd name="f14" fmla="*/ f4 1 386786"/>
                <a:gd name="f15" fmla="val f5"/>
                <a:gd name="f16" fmla="val f6"/>
                <a:gd name="f17" fmla="val f7"/>
                <a:gd name="f18" fmla="*/ f12 f0 1"/>
                <a:gd name="f19" fmla="+- f17 0 f15"/>
                <a:gd name="f20" fmla="+- f16 0 f15"/>
                <a:gd name="f21" fmla="*/ f18 1 f2"/>
                <a:gd name="f22" fmla="*/ f20 1 330640"/>
                <a:gd name="f23" fmla="*/ f19 1 386786"/>
                <a:gd name="f24" fmla="*/ 0 f20 1"/>
                <a:gd name="f25" fmla="*/ 77357 f19 1"/>
                <a:gd name="f26" fmla="*/ 165320 f20 1"/>
                <a:gd name="f27" fmla="*/ 0 f19 1"/>
                <a:gd name="f28" fmla="*/ 330640 f20 1"/>
                <a:gd name="f29" fmla="*/ 193393 f19 1"/>
                <a:gd name="f30" fmla="*/ 386786 f19 1"/>
                <a:gd name="f31" fmla="*/ 309429 f19 1"/>
                <a:gd name="f32" fmla="+- f21 0 f1"/>
                <a:gd name="f33" fmla="*/ f24 1 330640"/>
                <a:gd name="f34" fmla="*/ f25 1 386786"/>
                <a:gd name="f35" fmla="*/ f26 1 330640"/>
                <a:gd name="f36" fmla="*/ f27 1 386786"/>
                <a:gd name="f37" fmla="*/ f28 1 330640"/>
                <a:gd name="f38" fmla="*/ f29 1 386786"/>
                <a:gd name="f39" fmla="*/ f30 1 386786"/>
                <a:gd name="f40" fmla="*/ f31 1 386786"/>
                <a:gd name="f41" fmla="*/ f15 1 f22"/>
                <a:gd name="f42" fmla="*/ f16 1 f22"/>
                <a:gd name="f43" fmla="*/ f15 1 f23"/>
                <a:gd name="f44" fmla="*/ f17 1 f23"/>
                <a:gd name="f45" fmla="*/ f33 1 f22"/>
                <a:gd name="f46" fmla="*/ f34 1 f23"/>
                <a:gd name="f47" fmla="*/ f35 1 f22"/>
                <a:gd name="f48" fmla="*/ f36 1 f23"/>
                <a:gd name="f49" fmla="*/ f37 1 f22"/>
                <a:gd name="f50" fmla="*/ f38 1 f23"/>
                <a:gd name="f51" fmla="*/ f39 1 f23"/>
                <a:gd name="f52" fmla="*/ f40 1 f23"/>
                <a:gd name="f53" fmla="*/ f41 f13 1"/>
                <a:gd name="f54" fmla="*/ f42 f13 1"/>
                <a:gd name="f55" fmla="*/ f44 f14 1"/>
                <a:gd name="f56" fmla="*/ f43 f14 1"/>
                <a:gd name="f57" fmla="*/ f45 f13 1"/>
                <a:gd name="f58" fmla="*/ f46 f14 1"/>
                <a:gd name="f59" fmla="*/ f47 f13 1"/>
                <a:gd name="f60" fmla="*/ f48 f14 1"/>
                <a:gd name="f61" fmla="*/ f49 f13 1"/>
                <a:gd name="f62" fmla="*/ f50 f14 1"/>
                <a:gd name="f63" fmla="*/ f51 f14 1"/>
                <a:gd name="f64" fmla="*/ f52 f14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2">
                  <a:pos x="f57" y="f58"/>
                </a:cxn>
                <a:cxn ang="f32">
                  <a:pos x="f59" y="f58"/>
                </a:cxn>
                <a:cxn ang="f32">
                  <a:pos x="f59" y="f60"/>
                </a:cxn>
                <a:cxn ang="f32">
                  <a:pos x="f61" y="f62"/>
                </a:cxn>
                <a:cxn ang="f32">
                  <a:pos x="f59" y="f63"/>
                </a:cxn>
                <a:cxn ang="f32">
                  <a:pos x="f59" y="f64"/>
                </a:cxn>
                <a:cxn ang="f32">
                  <a:pos x="f57" y="f64"/>
                </a:cxn>
                <a:cxn ang="f32">
                  <a:pos x="f57" y="f58"/>
                </a:cxn>
              </a:cxnLst>
              <a:rect l="f53" t="f56" r="f54" b="f55"/>
              <a:pathLst>
                <a:path w="330640" h="386786">
                  <a:moveTo>
                    <a:pt x="f6" y="f8"/>
                  </a:moveTo>
                  <a:lnTo>
                    <a:pt x="f9" y="f8"/>
                  </a:lnTo>
                  <a:lnTo>
                    <a:pt x="f9" y="f7"/>
                  </a:lnTo>
                  <a:lnTo>
                    <a:pt x="f5" y="f10"/>
                  </a:lnTo>
                  <a:lnTo>
                    <a:pt x="f9" y="f5"/>
                  </a:lnTo>
                  <a:lnTo>
                    <a:pt x="f9" y="f11"/>
                  </a:lnTo>
                  <a:lnTo>
                    <a:pt x="f6" y="f11"/>
                  </a:lnTo>
                  <a:lnTo>
                    <a:pt x="f6" y="f8"/>
                  </a:lnTo>
                  <a:close/>
                </a:path>
              </a:pathLst>
            </a:custGeom>
            <a:gradFill>
              <a:gsLst>
                <a:gs pos="0">
                  <a:srgbClr val="B59475"/>
                </a:gs>
                <a:gs pos="100000">
                  <a:srgbClr val="947353"/>
                </a:gs>
              </a:gsLst>
              <a:lin ang="5400000"/>
            </a:gradFill>
            <a:ln cap="rnd">
              <a:noFill/>
              <a:prstDash val="solid"/>
            </a:ln>
            <a:effectLst>
              <a:outerShdw dist="25402" dir="5400000" algn="tl">
                <a:srgbClr val="000000">
                  <a:alpha val="60000"/>
                </a:srgbClr>
              </a:outerShdw>
            </a:effectLst>
          </p:spPr>
          <p:txBody>
            <a:bodyPr vert="horz" wrap="square" lIns="99194" tIns="77358" rIns="0" bIns="77358" anchor="ctr" anchorCtr="1" compatLnSpc="1">
              <a:noAutofit/>
            </a:bodyPr>
            <a:lstStyle/>
            <a:p>
              <a:pPr marL="0" marR="0" lvl="0" indent="0" algn="ctr" defTabSz="488947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5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100" b="0" i="0" u="none" strike="noStrike" kern="1200" cap="none" spc="0" baseline="0">
                <a:solidFill>
                  <a:srgbClr val="FFFFFF"/>
                </a:solidFill>
                <a:uFillTx/>
                <a:latin typeface="Calisto MT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21EF620E-5AD6-45B0-A418-1BCF2B4843AC}"/>
                </a:ext>
              </a:extLst>
            </p:cNvPr>
            <p:cNvSpPr/>
            <p:nvPr/>
          </p:nvSpPr>
          <p:spPr>
            <a:xfrm>
              <a:off x="3127952" y="3293696"/>
              <a:ext cx="1559618" cy="935769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1559623"/>
                <a:gd name="f7" fmla="val 935774"/>
                <a:gd name="f8" fmla="val 93577"/>
                <a:gd name="f9" fmla="val 41896"/>
                <a:gd name="f10" fmla="val 1466046"/>
                <a:gd name="f11" fmla="val 1517727"/>
                <a:gd name="f12" fmla="val 842197"/>
                <a:gd name="f13" fmla="val 893878"/>
                <a:gd name="f14" fmla="+- 0 0 -90"/>
                <a:gd name="f15" fmla="*/ f3 1 1559623"/>
                <a:gd name="f16" fmla="*/ f4 1 935774"/>
                <a:gd name="f17" fmla="val f5"/>
                <a:gd name="f18" fmla="val f6"/>
                <a:gd name="f19" fmla="val f7"/>
                <a:gd name="f20" fmla="*/ f14 f0 1"/>
                <a:gd name="f21" fmla="+- f19 0 f17"/>
                <a:gd name="f22" fmla="+- f18 0 f17"/>
                <a:gd name="f23" fmla="*/ f20 1 f2"/>
                <a:gd name="f24" fmla="*/ f22 1 1559623"/>
                <a:gd name="f25" fmla="*/ f21 1 935774"/>
                <a:gd name="f26" fmla="*/ 0 f22 1"/>
                <a:gd name="f27" fmla="*/ 93577 f21 1"/>
                <a:gd name="f28" fmla="*/ 93577 f22 1"/>
                <a:gd name="f29" fmla="*/ 0 f21 1"/>
                <a:gd name="f30" fmla="*/ 1466046 f22 1"/>
                <a:gd name="f31" fmla="*/ 1559623 f22 1"/>
                <a:gd name="f32" fmla="*/ 842197 f21 1"/>
                <a:gd name="f33" fmla="*/ 935774 f21 1"/>
                <a:gd name="f34" fmla="+- f23 0 f1"/>
                <a:gd name="f35" fmla="*/ f26 1 1559623"/>
                <a:gd name="f36" fmla="*/ f27 1 935774"/>
                <a:gd name="f37" fmla="*/ f28 1 1559623"/>
                <a:gd name="f38" fmla="*/ f29 1 935774"/>
                <a:gd name="f39" fmla="*/ f30 1 1559623"/>
                <a:gd name="f40" fmla="*/ f31 1 1559623"/>
                <a:gd name="f41" fmla="*/ f32 1 935774"/>
                <a:gd name="f42" fmla="*/ f33 1 935774"/>
                <a:gd name="f43" fmla="*/ f17 1 f24"/>
                <a:gd name="f44" fmla="*/ f18 1 f24"/>
                <a:gd name="f45" fmla="*/ f17 1 f25"/>
                <a:gd name="f46" fmla="*/ f19 1 f25"/>
                <a:gd name="f47" fmla="*/ f35 1 f24"/>
                <a:gd name="f48" fmla="*/ f36 1 f25"/>
                <a:gd name="f49" fmla="*/ f37 1 f24"/>
                <a:gd name="f50" fmla="*/ f38 1 f25"/>
                <a:gd name="f51" fmla="*/ f39 1 f24"/>
                <a:gd name="f52" fmla="*/ f40 1 f24"/>
                <a:gd name="f53" fmla="*/ f41 1 f25"/>
                <a:gd name="f54" fmla="*/ f42 1 f25"/>
                <a:gd name="f55" fmla="*/ f43 f15 1"/>
                <a:gd name="f56" fmla="*/ f44 f15 1"/>
                <a:gd name="f57" fmla="*/ f46 f16 1"/>
                <a:gd name="f58" fmla="*/ f45 f16 1"/>
                <a:gd name="f59" fmla="*/ f47 f15 1"/>
                <a:gd name="f60" fmla="*/ f48 f16 1"/>
                <a:gd name="f61" fmla="*/ f49 f15 1"/>
                <a:gd name="f62" fmla="*/ f50 f16 1"/>
                <a:gd name="f63" fmla="*/ f51 f15 1"/>
                <a:gd name="f64" fmla="*/ f52 f15 1"/>
                <a:gd name="f65" fmla="*/ f53 f16 1"/>
                <a:gd name="f66" fmla="*/ f54 f16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4">
                  <a:pos x="f59" y="f60"/>
                </a:cxn>
                <a:cxn ang="f34">
                  <a:pos x="f61" y="f62"/>
                </a:cxn>
                <a:cxn ang="f34">
                  <a:pos x="f63" y="f62"/>
                </a:cxn>
                <a:cxn ang="f34">
                  <a:pos x="f64" y="f60"/>
                </a:cxn>
                <a:cxn ang="f34">
                  <a:pos x="f64" y="f65"/>
                </a:cxn>
                <a:cxn ang="f34">
                  <a:pos x="f63" y="f66"/>
                </a:cxn>
                <a:cxn ang="f34">
                  <a:pos x="f61" y="f66"/>
                </a:cxn>
                <a:cxn ang="f34">
                  <a:pos x="f59" y="f65"/>
                </a:cxn>
                <a:cxn ang="f34">
                  <a:pos x="f59" y="f60"/>
                </a:cxn>
              </a:cxnLst>
              <a:rect l="f55" t="f58" r="f56" b="f57"/>
              <a:pathLst>
                <a:path w="1559623" h="935774">
                  <a:moveTo>
                    <a:pt x="f5" y="f8"/>
                  </a:moveTo>
                  <a:cubicBezTo>
                    <a:pt x="f5" y="f9"/>
                    <a:pt x="f9" y="f5"/>
                    <a:pt x="f8" y="f5"/>
                  </a:cubicBezTo>
                  <a:lnTo>
                    <a:pt x="f10" y="f5"/>
                  </a:lnTo>
                  <a:cubicBezTo>
                    <a:pt x="f11" y="f5"/>
                    <a:pt x="f6" y="f9"/>
                    <a:pt x="f6" y="f8"/>
                  </a:cubicBezTo>
                  <a:lnTo>
                    <a:pt x="f6" y="f12"/>
                  </a:lnTo>
                  <a:cubicBezTo>
                    <a:pt x="f6" y="f13"/>
                    <a:pt x="f11" y="f7"/>
                    <a:pt x="f10" y="f7"/>
                  </a:cubicBezTo>
                  <a:lnTo>
                    <a:pt x="f8" y="f7"/>
                  </a:lnTo>
                  <a:cubicBezTo>
                    <a:pt x="f9" y="f7"/>
                    <a:pt x="f5" y="f13"/>
                    <a:pt x="f5" y="f12"/>
                  </a:cubicBezTo>
                  <a:lnTo>
                    <a:pt x="f5" y="f8"/>
                  </a:lnTo>
                  <a:close/>
                </a:path>
              </a:pathLst>
            </a:custGeom>
            <a:gradFill>
              <a:gsLst>
                <a:gs pos="0">
                  <a:srgbClr val="B59577"/>
                </a:gs>
                <a:gs pos="100000">
                  <a:srgbClr val="957554"/>
                </a:gs>
              </a:gsLst>
              <a:lin ang="5400000"/>
            </a:gradFill>
            <a:ln cap="rnd">
              <a:noFill/>
              <a:prstDash val="solid"/>
            </a:ln>
            <a:effectLst>
              <a:outerShdw dist="25402" dir="5400000" algn="tl">
                <a:srgbClr val="000000">
                  <a:alpha val="60000"/>
                </a:srgbClr>
              </a:outerShdw>
            </a:effectLst>
          </p:spPr>
          <p:txBody>
            <a:bodyPr vert="horz" wrap="square" lIns="80750" tIns="80750" rIns="80750" bIns="80750" anchor="ctr" anchorCtr="1" compatLnSpc="1">
              <a:noAutofit/>
            </a:bodyPr>
            <a:lstStyle/>
            <a:p>
              <a:pPr marL="0" marR="0" lvl="0" indent="0" algn="ctr" defTabSz="622304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hu-HU" sz="1400" b="1" i="0" u="none" strike="noStrike" kern="1200" cap="none" spc="0" baseline="0">
                  <a:solidFill>
                    <a:srgbClr val="FFFFFF"/>
                  </a:solidFill>
                  <a:uFillTx/>
                  <a:latin typeface="Calisto MT"/>
                </a:rPr>
                <a:t>adding contacts &amp; roles &amp; interests</a:t>
              </a:r>
              <a:endParaRPr lang="en-US" sz="1400" b="1" i="0" u="none" strike="noStrike" kern="1200" cap="none" spc="0" baseline="0">
                <a:solidFill>
                  <a:srgbClr val="FFFFFF"/>
                </a:solidFill>
                <a:uFillTx/>
                <a:latin typeface="Calisto MT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DDCCDE88-5F6C-4D8F-BC59-402EF97FA6F6}"/>
                </a:ext>
              </a:extLst>
            </p:cNvPr>
            <p:cNvSpPr/>
            <p:nvPr/>
          </p:nvSpPr>
          <p:spPr>
            <a:xfrm>
              <a:off x="2660062" y="3568189"/>
              <a:ext cx="330637" cy="386791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330640"/>
                <a:gd name="f7" fmla="val 386786"/>
                <a:gd name="f8" fmla="val 309429"/>
                <a:gd name="f9" fmla="val 165320"/>
                <a:gd name="f10" fmla="val 193393"/>
                <a:gd name="f11" fmla="val 77357"/>
                <a:gd name="f12" fmla="+- 0 0 -90"/>
                <a:gd name="f13" fmla="*/ f3 1 330640"/>
                <a:gd name="f14" fmla="*/ f4 1 386786"/>
                <a:gd name="f15" fmla="val f5"/>
                <a:gd name="f16" fmla="val f6"/>
                <a:gd name="f17" fmla="val f7"/>
                <a:gd name="f18" fmla="*/ f12 f0 1"/>
                <a:gd name="f19" fmla="+- f17 0 f15"/>
                <a:gd name="f20" fmla="+- f16 0 f15"/>
                <a:gd name="f21" fmla="*/ f18 1 f2"/>
                <a:gd name="f22" fmla="*/ f20 1 330640"/>
                <a:gd name="f23" fmla="*/ f19 1 386786"/>
                <a:gd name="f24" fmla="*/ 0 f20 1"/>
                <a:gd name="f25" fmla="*/ 77357 f19 1"/>
                <a:gd name="f26" fmla="*/ 165320 f20 1"/>
                <a:gd name="f27" fmla="*/ 0 f19 1"/>
                <a:gd name="f28" fmla="*/ 330640 f20 1"/>
                <a:gd name="f29" fmla="*/ 193393 f19 1"/>
                <a:gd name="f30" fmla="*/ 386786 f19 1"/>
                <a:gd name="f31" fmla="*/ 309429 f19 1"/>
                <a:gd name="f32" fmla="+- f21 0 f1"/>
                <a:gd name="f33" fmla="*/ f24 1 330640"/>
                <a:gd name="f34" fmla="*/ f25 1 386786"/>
                <a:gd name="f35" fmla="*/ f26 1 330640"/>
                <a:gd name="f36" fmla="*/ f27 1 386786"/>
                <a:gd name="f37" fmla="*/ f28 1 330640"/>
                <a:gd name="f38" fmla="*/ f29 1 386786"/>
                <a:gd name="f39" fmla="*/ f30 1 386786"/>
                <a:gd name="f40" fmla="*/ f31 1 386786"/>
                <a:gd name="f41" fmla="*/ f15 1 f22"/>
                <a:gd name="f42" fmla="*/ f16 1 f22"/>
                <a:gd name="f43" fmla="*/ f15 1 f23"/>
                <a:gd name="f44" fmla="*/ f17 1 f23"/>
                <a:gd name="f45" fmla="*/ f33 1 f22"/>
                <a:gd name="f46" fmla="*/ f34 1 f23"/>
                <a:gd name="f47" fmla="*/ f35 1 f22"/>
                <a:gd name="f48" fmla="*/ f36 1 f23"/>
                <a:gd name="f49" fmla="*/ f37 1 f22"/>
                <a:gd name="f50" fmla="*/ f38 1 f23"/>
                <a:gd name="f51" fmla="*/ f39 1 f23"/>
                <a:gd name="f52" fmla="*/ f40 1 f23"/>
                <a:gd name="f53" fmla="*/ f41 f13 1"/>
                <a:gd name="f54" fmla="*/ f42 f13 1"/>
                <a:gd name="f55" fmla="*/ f44 f14 1"/>
                <a:gd name="f56" fmla="*/ f43 f14 1"/>
                <a:gd name="f57" fmla="*/ f45 f13 1"/>
                <a:gd name="f58" fmla="*/ f46 f14 1"/>
                <a:gd name="f59" fmla="*/ f47 f13 1"/>
                <a:gd name="f60" fmla="*/ f48 f14 1"/>
                <a:gd name="f61" fmla="*/ f49 f13 1"/>
                <a:gd name="f62" fmla="*/ f50 f14 1"/>
                <a:gd name="f63" fmla="*/ f51 f14 1"/>
                <a:gd name="f64" fmla="*/ f52 f14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2">
                  <a:pos x="f57" y="f58"/>
                </a:cxn>
                <a:cxn ang="f32">
                  <a:pos x="f59" y="f58"/>
                </a:cxn>
                <a:cxn ang="f32">
                  <a:pos x="f59" y="f60"/>
                </a:cxn>
                <a:cxn ang="f32">
                  <a:pos x="f61" y="f62"/>
                </a:cxn>
                <a:cxn ang="f32">
                  <a:pos x="f59" y="f63"/>
                </a:cxn>
                <a:cxn ang="f32">
                  <a:pos x="f59" y="f64"/>
                </a:cxn>
                <a:cxn ang="f32">
                  <a:pos x="f57" y="f64"/>
                </a:cxn>
                <a:cxn ang="f32">
                  <a:pos x="f57" y="f58"/>
                </a:cxn>
              </a:cxnLst>
              <a:rect l="f53" t="f56" r="f54" b="f55"/>
              <a:pathLst>
                <a:path w="330640" h="386786">
                  <a:moveTo>
                    <a:pt x="f6" y="f8"/>
                  </a:moveTo>
                  <a:lnTo>
                    <a:pt x="f9" y="f8"/>
                  </a:lnTo>
                  <a:lnTo>
                    <a:pt x="f9" y="f7"/>
                  </a:lnTo>
                  <a:lnTo>
                    <a:pt x="f5" y="f10"/>
                  </a:lnTo>
                  <a:lnTo>
                    <a:pt x="f9" y="f5"/>
                  </a:lnTo>
                  <a:lnTo>
                    <a:pt x="f9" y="f11"/>
                  </a:lnTo>
                  <a:lnTo>
                    <a:pt x="f6" y="f11"/>
                  </a:lnTo>
                  <a:lnTo>
                    <a:pt x="f6" y="f8"/>
                  </a:lnTo>
                  <a:close/>
                </a:path>
              </a:pathLst>
            </a:custGeom>
            <a:gradFill>
              <a:gsLst>
                <a:gs pos="0">
                  <a:srgbClr val="B5987A"/>
                </a:gs>
                <a:gs pos="100000">
                  <a:srgbClr val="957856"/>
                </a:gs>
              </a:gsLst>
              <a:lin ang="5400000"/>
            </a:gradFill>
            <a:ln cap="rnd">
              <a:noFill/>
              <a:prstDash val="solid"/>
            </a:ln>
            <a:effectLst>
              <a:outerShdw dist="25402" dir="5400000" algn="tl">
                <a:srgbClr val="000000">
                  <a:alpha val="60000"/>
                </a:srgbClr>
              </a:outerShdw>
            </a:effectLst>
          </p:spPr>
          <p:txBody>
            <a:bodyPr vert="horz" wrap="square" lIns="99194" tIns="77358" rIns="0" bIns="77358" anchor="ctr" anchorCtr="1" compatLnSpc="1">
              <a:noAutofit/>
            </a:bodyPr>
            <a:lstStyle/>
            <a:p>
              <a:pPr marL="0" marR="0" lvl="0" indent="0" algn="ctr" defTabSz="488947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5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100" b="0" i="0" u="none" strike="noStrike" kern="1200" cap="none" spc="0" baseline="0">
                <a:solidFill>
                  <a:srgbClr val="FFFFFF"/>
                </a:solidFill>
                <a:uFillTx/>
                <a:latin typeface="Calisto MT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93ED496C-F143-4DBF-A913-F01FFEB56E39}"/>
                </a:ext>
              </a:extLst>
            </p:cNvPr>
            <p:cNvSpPr/>
            <p:nvPr/>
          </p:nvSpPr>
          <p:spPr>
            <a:xfrm>
              <a:off x="944483" y="3293696"/>
              <a:ext cx="1559618" cy="935769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1559623"/>
                <a:gd name="f7" fmla="val 935774"/>
                <a:gd name="f8" fmla="val 93577"/>
                <a:gd name="f9" fmla="val 41896"/>
                <a:gd name="f10" fmla="val 1466046"/>
                <a:gd name="f11" fmla="val 1517727"/>
                <a:gd name="f12" fmla="val 842197"/>
                <a:gd name="f13" fmla="val 893878"/>
                <a:gd name="f14" fmla="+- 0 0 -90"/>
                <a:gd name="f15" fmla="*/ f3 1 1559623"/>
                <a:gd name="f16" fmla="*/ f4 1 935774"/>
                <a:gd name="f17" fmla="val f5"/>
                <a:gd name="f18" fmla="val f6"/>
                <a:gd name="f19" fmla="val f7"/>
                <a:gd name="f20" fmla="*/ f14 f0 1"/>
                <a:gd name="f21" fmla="+- f19 0 f17"/>
                <a:gd name="f22" fmla="+- f18 0 f17"/>
                <a:gd name="f23" fmla="*/ f20 1 f2"/>
                <a:gd name="f24" fmla="*/ f22 1 1559623"/>
                <a:gd name="f25" fmla="*/ f21 1 935774"/>
                <a:gd name="f26" fmla="*/ 0 f22 1"/>
                <a:gd name="f27" fmla="*/ 93577 f21 1"/>
                <a:gd name="f28" fmla="*/ 93577 f22 1"/>
                <a:gd name="f29" fmla="*/ 0 f21 1"/>
                <a:gd name="f30" fmla="*/ 1466046 f22 1"/>
                <a:gd name="f31" fmla="*/ 1559623 f22 1"/>
                <a:gd name="f32" fmla="*/ 842197 f21 1"/>
                <a:gd name="f33" fmla="*/ 935774 f21 1"/>
                <a:gd name="f34" fmla="+- f23 0 f1"/>
                <a:gd name="f35" fmla="*/ f26 1 1559623"/>
                <a:gd name="f36" fmla="*/ f27 1 935774"/>
                <a:gd name="f37" fmla="*/ f28 1 1559623"/>
                <a:gd name="f38" fmla="*/ f29 1 935774"/>
                <a:gd name="f39" fmla="*/ f30 1 1559623"/>
                <a:gd name="f40" fmla="*/ f31 1 1559623"/>
                <a:gd name="f41" fmla="*/ f32 1 935774"/>
                <a:gd name="f42" fmla="*/ f33 1 935774"/>
                <a:gd name="f43" fmla="*/ f17 1 f24"/>
                <a:gd name="f44" fmla="*/ f18 1 f24"/>
                <a:gd name="f45" fmla="*/ f17 1 f25"/>
                <a:gd name="f46" fmla="*/ f19 1 f25"/>
                <a:gd name="f47" fmla="*/ f35 1 f24"/>
                <a:gd name="f48" fmla="*/ f36 1 f25"/>
                <a:gd name="f49" fmla="*/ f37 1 f24"/>
                <a:gd name="f50" fmla="*/ f38 1 f25"/>
                <a:gd name="f51" fmla="*/ f39 1 f24"/>
                <a:gd name="f52" fmla="*/ f40 1 f24"/>
                <a:gd name="f53" fmla="*/ f41 1 f25"/>
                <a:gd name="f54" fmla="*/ f42 1 f25"/>
                <a:gd name="f55" fmla="*/ f43 f15 1"/>
                <a:gd name="f56" fmla="*/ f44 f15 1"/>
                <a:gd name="f57" fmla="*/ f46 f16 1"/>
                <a:gd name="f58" fmla="*/ f45 f16 1"/>
                <a:gd name="f59" fmla="*/ f47 f15 1"/>
                <a:gd name="f60" fmla="*/ f48 f16 1"/>
                <a:gd name="f61" fmla="*/ f49 f15 1"/>
                <a:gd name="f62" fmla="*/ f50 f16 1"/>
                <a:gd name="f63" fmla="*/ f51 f15 1"/>
                <a:gd name="f64" fmla="*/ f52 f15 1"/>
                <a:gd name="f65" fmla="*/ f53 f16 1"/>
                <a:gd name="f66" fmla="*/ f54 f16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4">
                  <a:pos x="f59" y="f60"/>
                </a:cxn>
                <a:cxn ang="f34">
                  <a:pos x="f61" y="f62"/>
                </a:cxn>
                <a:cxn ang="f34">
                  <a:pos x="f63" y="f62"/>
                </a:cxn>
                <a:cxn ang="f34">
                  <a:pos x="f64" y="f60"/>
                </a:cxn>
                <a:cxn ang="f34">
                  <a:pos x="f64" y="f65"/>
                </a:cxn>
                <a:cxn ang="f34">
                  <a:pos x="f63" y="f66"/>
                </a:cxn>
                <a:cxn ang="f34">
                  <a:pos x="f61" y="f66"/>
                </a:cxn>
                <a:cxn ang="f34">
                  <a:pos x="f59" y="f65"/>
                </a:cxn>
                <a:cxn ang="f34">
                  <a:pos x="f59" y="f60"/>
                </a:cxn>
              </a:cxnLst>
              <a:rect l="f55" t="f58" r="f56" b="f57"/>
              <a:pathLst>
                <a:path w="1559623" h="935774">
                  <a:moveTo>
                    <a:pt x="f5" y="f8"/>
                  </a:moveTo>
                  <a:cubicBezTo>
                    <a:pt x="f5" y="f9"/>
                    <a:pt x="f9" y="f5"/>
                    <a:pt x="f8" y="f5"/>
                  </a:cubicBezTo>
                  <a:lnTo>
                    <a:pt x="f10" y="f5"/>
                  </a:lnTo>
                  <a:cubicBezTo>
                    <a:pt x="f11" y="f5"/>
                    <a:pt x="f6" y="f9"/>
                    <a:pt x="f6" y="f8"/>
                  </a:cubicBezTo>
                  <a:lnTo>
                    <a:pt x="f6" y="f12"/>
                  </a:lnTo>
                  <a:cubicBezTo>
                    <a:pt x="f6" y="f13"/>
                    <a:pt x="f11" y="f7"/>
                    <a:pt x="f10" y="f7"/>
                  </a:cubicBezTo>
                  <a:lnTo>
                    <a:pt x="f8" y="f7"/>
                  </a:lnTo>
                  <a:cubicBezTo>
                    <a:pt x="f9" y="f7"/>
                    <a:pt x="f5" y="f13"/>
                    <a:pt x="f5" y="f12"/>
                  </a:cubicBezTo>
                  <a:lnTo>
                    <a:pt x="f5" y="f8"/>
                  </a:lnTo>
                  <a:close/>
                </a:path>
              </a:pathLst>
            </a:custGeom>
            <a:gradFill>
              <a:gsLst>
                <a:gs pos="0">
                  <a:srgbClr val="B59A7B"/>
                </a:gs>
                <a:gs pos="100000">
                  <a:srgbClr val="967957"/>
                </a:gs>
              </a:gsLst>
              <a:lin ang="5400000"/>
            </a:gradFill>
            <a:ln cap="rnd">
              <a:noFill/>
              <a:prstDash val="solid"/>
            </a:ln>
            <a:effectLst>
              <a:outerShdw dist="25402" dir="5400000" algn="tl">
                <a:srgbClr val="000000">
                  <a:alpha val="60000"/>
                </a:srgbClr>
              </a:outerShdw>
            </a:effectLst>
          </p:spPr>
          <p:txBody>
            <a:bodyPr vert="horz" wrap="square" lIns="80750" tIns="80750" rIns="80750" bIns="80750" anchor="ctr" anchorCtr="1" compatLnSpc="1">
              <a:noAutofit/>
            </a:bodyPr>
            <a:lstStyle/>
            <a:p>
              <a:pPr marL="0" marR="0" lvl="0" indent="0" algn="ctr" defTabSz="622304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hu-HU" sz="1400" b="1" i="0" u="none" strike="noStrike" kern="1200" cap="none" spc="0" baseline="0">
                  <a:solidFill>
                    <a:srgbClr val="FFFFFF"/>
                  </a:solidFill>
                  <a:uFillTx/>
                  <a:latin typeface="Calisto MT"/>
                </a:rPr>
                <a:t>saving changed profile data</a:t>
              </a:r>
              <a:endParaRPr lang="en-US" sz="1400" b="1" i="0" u="none" strike="noStrike" kern="1200" cap="none" spc="0" baseline="0">
                <a:solidFill>
                  <a:srgbClr val="FFFFFF"/>
                </a:solidFill>
                <a:uFillTx/>
                <a:latin typeface="Calisto MT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1BC34776-90E5-4A34-ADFE-0C8BC7799E9D}"/>
                </a:ext>
              </a:extLst>
            </p:cNvPr>
            <p:cNvSpPr/>
            <p:nvPr/>
          </p:nvSpPr>
          <p:spPr>
            <a:xfrm>
              <a:off x="1530897" y="4366717"/>
              <a:ext cx="386782" cy="330637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330640"/>
                <a:gd name="f7" fmla="val 386786"/>
                <a:gd name="f8" fmla="val 264512"/>
                <a:gd name="f9" fmla="val 193393"/>
                <a:gd name="f10" fmla="val 165320"/>
                <a:gd name="f11" fmla="val 66128"/>
                <a:gd name="f12" fmla="+- 0 0 -90"/>
                <a:gd name="f13" fmla="*/ f3 1 330640"/>
                <a:gd name="f14" fmla="*/ f4 1 386786"/>
                <a:gd name="f15" fmla="val f5"/>
                <a:gd name="f16" fmla="val f6"/>
                <a:gd name="f17" fmla="val f7"/>
                <a:gd name="f18" fmla="*/ f12 f0 1"/>
                <a:gd name="f19" fmla="+- f17 0 f15"/>
                <a:gd name="f20" fmla="+- f16 0 f15"/>
                <a:gd name="f21" fmla="*/ f18 1 f2"/>
                <a:gd name="f22" fmla="*/ f20 1 330640"/>
                <a:gd name="f23" fmla="*/ f19 1 386786"/>
                <a:gd name="f24" fmla="*/ 0 f20 1"/>
                <a:gd name="f25" fmla="*/ 77357 f19 1"/>
                <a:gd name="f26" fmla="*/ 165320 f20 1"/>
                <a:gd name="f27" fmla="*/ 0 f19 1"/>
                <a:gd name="f28" fmla="*/ 330640 f20 1"/>
                <a:gd name="f29" fmla="*/ 193393 f19 1"/>
                <a:gd name="f30" fmla="*/ 386786 f19 1"/>
                <a:gd name="f31" fmla="*/ 309429 f19 1"/>
                <a:gd name="f32" fmla="+- f21 0 f1"/>
                <a:gd name="f33" fmla="*/ f24 1 330640"/>
                <a:gd name="f34" fmla="*/ f25 1 386786"/>
                <a:gd name="f35" fmla="*/ f26 1 330640"/>
                <a:gd name="f36" fmla="*/ f27 1 386786"/>
                <a:gd name="f37" fmla="*/ f28 1 330640"/>
                <a:gd name="f38" fmla="*/ f29 1 386786"/>
                <a:gd name="f39" fmla="*/ f30 1 386786"/>
                <a:gd name="f40" fmla="*/ f31 1 386786"/>
                <a:gd name="f41" fmla="*/ f15 1 f22"/>
                <a:gd name="f42" fmla="*/ f16 1 f22"/>
                <a:gd name="f43" fmla="*/ f15 1 f23"/>
                <a:gd name="f44" fmla="*/ f17 1 f23"/>
                <a:gd name="f45" fmla="*/ f33 1 f22"/>
                <a:gd name="f46" fmla="*/ f34 1 f23"/>
                <a:gd name="f47" fmla="*/ f35 1 f22"/>
                <a:gd name="f48" fmla="*/ f36 1 f23"/>
                <a:gd name="f49" fmla="*/ f37 1 f22"/>
                <a:gd name="f50" fmla="*/ f38 1 f23"/>
                <a:gd name="f51" fmla="*/ f39 1 f23"/>
                <a:gd name="f52" fmla="*/ f40 1 f23"/>
                <a:gd name="f53" fmla="*/ f41 f13 1"/>
                <a:gd name="f54" fmla="*/ f42 f13 1"/>
                <a:gd name="f55" fmla="*/ f44 f14 1"/>
                <a:gd name="f56" fmla="*/ f43 f14 1"/>
                <a:gd name="f57" fmla="*/ f45 f13 1"/>
                <a:gd name="f58" fmla="*/ f46 f14 1"/>
                <a:gd name="f59" fmla="*/ f47 f13 1"/>
                <a:gd name="f60" fmla="*/ f48 f14 1"/>
                <a:gd name="f61" fmla="*/ f49 f13 1"/>
                <a:gd name="f62" fmla="*/ f50 f14 1"/>
                <a:gd name="f63" fmla="*/ f51 f14 1"/>
                <a:gd name="f64" fmla="*/ f52 f14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2">
                  <a:pos x="f57" y="f58"/>
                </a:cxn>
                <a:cxn ang="f32">
                  <a:pos x="f59" y="f58"/>
                </a:cxn>
                <a:cxn ang="f32">
                  <a:pos x="f59" y="f60"/>
                </a:cxn>
                <a:cxn ang="f32">
                  <a:pos x="f61" y="f62"/>
                </a:cxn>
                <a:cxn ang="f32">
                  <a:pos x="f59" y="f63"/>
                </a:cxn>
                <a:cxn ang="f32">
                  <a:pos x="f59" y="f64"/>
                </a:cxn>
                <a:cxn ang="f32">
                  <a:pos x="f57" y="f64"/>
                </a:cxn>
                <a:cxn ang="f32">
                  <a:pos x="f57" y="f58"/>
                </a:cxn>
              </a:cxnLst>
              <a:rect l="f53" t="f56" r="f54" b="f55"/>
              <a:pathLst>
                <a:path w="330640" h="386786">
                  <a:moveTo>
                    <a:pt x="f8" y="f5"/>
                  </a:moveTo>
                  <a:lnTo>
                    <a:pt x="f8" y="f9"/>
                  </a:lnTo>
                  <a:lnTo>
                    <a:pt x="f6" y="f9"/>
                  </a:lnTo>
                  <a:lnTo>
                    <a:pt x="f10" y="f7"/>
                  </a:lnTo>
                  <a:lnTo>
                    <a:pt x="f5" y="f9"/>
                  </a:lnTo>
                  <a:lnTo>
                    <a:pt x="f11" y="f9"/>
                  </a:lnTo>
                  <a:lnTo>
                    <a:pt x="f11" y="f5"/>
                  </a:lnTo>
                  <a:lnTo>
                    <a:pt x="f8" y="f5"/>
                  </a:lnTo>
                  <a:close/>
                </a:path>
              </a:pathLst>
            </a:custGeom>
            <a:gradFill>
              <a:gsLst>
                <a:gs pos="0">
                  <a:srgbClr val="B59D7E"/>
                </a:gs>
                <a:gs pos="100000">
                  <a:srgbClr val="977C5A"/>
                </a:gs>
              </a:gsLst>
              <a:lin ang="5400000"/>
            </a:gradFill>
            <a:ln cap="rnd">
              <a:noFill/>
              <a:prstDash val="solid"/>
            </a:ln>
            <a:effectLst>
              <a:outerShdw dist="25402" dir="5400000" algn="tl">
                <a:srgbClr val="000000">
                  <a:alpha val="60000"/>
                </a:srgbClr>
              </a:outerShdw>
            </a:effectLst>
          </p:spPr>
          <p:txBody>
            <a:bodyPr vert="horz" wrap="square" lIns="77358" tIns="0" rIns="77358" bIns="99194" anchor="ctr" anchorCtr="1" compatLnSpc="1">
              <a:noAutofit/>
            </a:bodyPr>
            <a:lstStyle/>
            <a:p>
              <a:pPr marL="0" marR="0" lvl="0" indent="0" algn="ctr" defTabSz="488947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5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100" b="0" i="0" u="none" strike="noStrike" kern="1200" cap="none" spc="0" baseline="0">
                <a:solidFill>
                  <a:srgbClr val="FFFFFF"/>
                </a:solidFill>
                <a:uFillTx/>
                <a:latin typeface="Calisto MT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166F0AD1-B1DF-4F21-9AE1-6F3DCFDCB3AF}"/>
                </a:ext>
              </a:extLst>
            </p:cNvPr>
            <p:cNvSpPr/>
            <p:nvPr/>
          </p:nvSpPr>
          <p:spPr>
            <a:xfrm>
              <a:off x="944483" y="4853315"/>
              <a:ext cx="1559618" cy="935769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1559623"/>
                <a:gd name="f7" fmla="val 935774"/>
                <a:gd name="f8" fmla="val 93577"/>
                <a:gd name="f9" fmla="val 41896"/>
                <a:gd name="f10" fmla="val 1466046"/>
                <a:gd name="f11" fmla="val 1517727"/>
                <a:gd name="f12" fmla="val 842197"/>
                <a:gd name="f13" fmla="val 893878"/>
                <a:gd name="f14" fmla="+- 0 0 -90"/>
                <a:gd name="f15" fmla="*/ f3 1 1559623"/>
                <a:gd name="f16" fmla="*/ f4 1 935774"/>
                <a:gd name="f17" fmla="val f5"/>
                <a:gd name="f18" fmla="val f6"/>
                <a:gd name="f19" fmla="val f7"/>
                <a:gd name="f20" fmla="*/ f14 f0 1"/>
                <a:gd name="f21" fmla="+- f19 0 f17"/>
                <a:gd name="f22" fmla="+- f18 0 f17"/>
                <a:gd name="f23" fmla="*/ f20 1 f2"/>
                <a:gd name="f24" fmla="*/ f22 1 1559623"/>
                <a:gd name="f25" fmla="*/ f21 1 935774"/>
                <a:gd name="f26" fmla="*/ 0 f22 1"/>
                <a:gd name="f27" fmla="*/ 93577 f21 1"/>
                <a:gd name="f28" fmla="*/ 93577 f22 1"/>
                <a:gd name="f29" fmla="*/ 0 f21 1"/>
                <a:gd name="f30" fmla="*/ 1466046 f22 1"/>
                <a:gd name="f31" fmla="*/ 1559623 f22 1"/>
                <a:gd name="f32" fmla="*/ 842197 f21 1"/>
                <a:gd name="f33" fmla="*/ 935774 f21 1"/>
                <a:gd name="f34" fmla="+- f23 0 f1"/>
                <a:gd name="f35" fmla="*/ f26 1 1559623"/>
                <a:gd name="f36" fmla="*/ f27 1 935774"/>
                <a:gd name="f37" fmla="*/ f28 1 1559623"/>
                <a:gd name="f38" fmla="*/ f29 1 935774"/>
                <a:gd name="f39" fmla="*/ f30 1 1559623"/>
                <a:gd name="f40" fmla="*/ f31 1 1559623"/>
                <a:gd name="f41" fmla="*/ f32 1 935774"/>
                <a:gd name="f42" fmla="*/ f33 1 935774"/>
                <a:gd name="f43" fmla="*/ f17 1 f24"/>
                <a:gd name="f44" fmla="*/ f18 1 f24"/>
                <a:gd name="f45" fmla="*/ f17 1 f25"/>
                <a:gd name="f46" fmla="*/ f19 1 f25"/>
                <a:gd name="f47" fmla="*/ f35 1 f24"/>
                <a:gd name="f48" fmla="*/ f36 1 f25"/>
                <a:gd name="f49" fmla="*/ f37 1 f24"/>
                <a:gd name="f50" fmla="*/ f38 1 f25"/>
                <a:gd name="f51" fmla="*/ f39 1 f24"/>
                <a:gd name="f52" fmla="*/ f40 1 f24"/>
                <a:gd name="f53" fmla="*/ f41 1 f25"/>
                <a:gd name="f54" fmla="*/ f42 1 f25"/>
                <a:gd name="f55" fmla="*/ f43 f15 1"/>
                <a:gd name="f56" fmla="*/ f44 f15 1"/>
                <a:gd name="f57" fmla="*/ f46 f16 1"/>
                <a:gd name="f58" fmla="*/ f45 f16 1"/>
                <a:gd name="f59" fmla="*/ f47 f15 1"/>
                <a:gd name="f60" fmla="*/ f48 f16 1"/>
                <a:gd name="f61" fmla="*/ f49 f15 1"/>
                <a:gd name="f62" fmla="*/ f50 f16 1"/>
                <a:gd name="f63" fmla="*/ f51 f15 1"/>
                <a:gd name="f64" fmla="*/ f52 f15 1"/>
                <a:gd name="f65" fmla="*/ f53 f16 1"/>
                <a:gd name="f66" fmla="*/ f54 f16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4">
                  <a:pos x="f59" y="f60"/>
                </a:cxn>
                <a:cxn ang="f34">
                  <a:pos x="f61" y="f62"/>
                </a:cxn>
                <a:cxn ang="f34">
                  <a:pos x="f63" y="f62"/>
                </a:cxn>
                <a:cxn ang="f34">
                  <a:pos x="f64" y="f60"/>
                </a:cxn>
                <a:cxn ang="f34">
                  <a:pos x="f64" y="f65"/>
                </a:cxn>
                <a:cxn ang="f34">
                  <a:pos x="f63" y="f66"/>
                </a:cxn>
                <a:cxn ang="f34">
                  <a:pos x="f61" y="f66"/>
                </a:cxn>
                <a:cxn ang="f34">
                  <a:pos x="f59" y="f65"/>
                </a:cxn>
                <a:cxn ang="f34">
                  <a:pos x="f59" y="f60"/>
                </a:cxn>
              </a:cxnLst>
              <a:rect l="f55" t="f58" r="f56" b="f57"/>
              <a:pathLst>
                <a:path w="1559623" h="935774">
                  <a:moveTo>
                    <a:pt x="f5" y="f8"/>
                  </a:moveTo>
                  <a:cubicBezTo>
                    <a:pt x="f5" y="f9"/>
                    <a:pt x="f9" y="f5"/>
                    <a:pt x="f8" y="f5"/>
                  </a:cubicBezTo>
                  <a:lnTo>
                    <a:pt x="f10" y="f5"/>
                  </a:lnTo>
                  <a:cubicBezTo>
                    <a:pt x="f11" y="f5"/>
                    <a:pt x="f6" y="f9"/>
                    <a:pt x="f6" y="f8"/>
                  </a:cubicBezTo>
                  <a:lnTo>
                    <a:pt x="f6" y="f12"/>
                  </a:lnTo>
                  <a:cubicBezTo>
                    <a:pt x="f6" y="f13"/>
                    <a:pt x="f11" y="f7"/>
                    <a:pt x="f10" y="f7"/>
                  </a:cubicBezTo>
                  <a:lnTo>
                    <a:pt x="f8" y="f7"/>
                  </a:lnTo>
                  <a:cubicBezTo>
                    <a:pt x="f9" y="f7"/>
                    <a:pt x="f5" y="f13"/>
                    <a:pt x="f5" y="f12"/>
                  </a:cubicBezTo>
                  <a:lnTo>
                    <a:pt x="f5" y="f8"/>
                  </a:lnTo>
                  <a:close/>
                </a:path>
              </a:pathLst>
            </a:custGeom>
            <a:gradFill>
              <a:gsLst>
                <a:gs pos="0">
                  <a:srgbClr val="B59E7F"/>
                </a:gs>
                <a:gs pos="100000">
                  <a:srgbClr val="977D5A"/>
                </a:gs>
              </a:gsLst>
              <a:lin ang="5400000"/>
            </a:gradFill>
            <a:ln cap="rnd">
              <a:noFill/>
              <a:prstDash val="solid"/>
            </a:ln>
            <a:effectLst>
              <a:outerShdw dist="25402" dir="5400000" algn="tl">
                <a:srgbClr val="000000">
                  <a:alpha val="60000"/>
                </a:srgbClr>
              </a:outerShdw>
            </a:effectLst>
          </p:spPr>
          <p:txBody>
            <a:bodyPr vert="horz" wrap="square" lIns="80750" tIns="80750" rIns="80750" bIns="80750" anchor="ctr" anchorCtr="1" compatLnSpc="1">
              <a:noAutofit/>
            </a:bodyPr>
            <a:lstStyle/>
            <a:p>
              <a:pPr marL="0" marR="0" lvl="0" indent="0" algn="ctr" defTabSz="622304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hu-HU" sz="1400" b="1" i="0" u="none" strike="noStrike" kern="1200" cap="none" spc="0" baseline="0">
                  <a:solidFill>
                    <a:srgbClr val="FFFFFF"/>
                  </a:solidFill>
                  <a:uFillTx/>
                  <a:latin typeface="Calisto MT"/>
                </a:rPr>
                <a:t>profile deletion by entering password</a:t>
              </a:r>
              <a:endParaRPr lang="en-US" sz="1400" b="1" i="0" u="none" strike="noStrike" kern="1200" cap="none" spc="0" baseline="0">
                <a:solidFill>
                  <a:srgbClr val="FFFFFF"/>
                </a:solidFill>
                <a:uFillTx/>
                <a:latin typeface="Calisto MT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0DF0730F-F0C5-49D8-9ABC-26227291422D}"/>
                </a:ext>
              </a:extLst>
            </p:cNvPr>
            <p:cNvSpPr/>
            <p:nvPr/>
          </p:nvSpPr>
          <p:spPr>
            <a:xfrm>
              <a:off x="2641354" y="5127808"/>
              <a:ext cx="330637" cy="386782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330640"/>
                <a:gd name="f7" fmla="val 386786"/>
                <a:gd name="f8" fmla="val 77357"/>
                <a:gd name="f9" fmla="val 165320"/>
                <a:gd name="f10" fmla="val 193393"/>
                <a:gd name="f11" fmla="val 309429"/>
                <a:gd name="f12" fmla="+- 0 0 -90"/>
                <a:gd name="f13" fmla="*/ f3 1 330640"/>
                <a:gd name="f14" fmla="*/ f4 1 386786"/>
                <a:gd name="f15" fmla="val f5"/>
                <a:gd name="f16" fmla="val f6"/>
                <a:gd name="f17" fmla="val f7"/>
                <a:gd name="f18" fmla="*/ f12 f0 1"/>
                <a:gd name="f19" fmla="+- f17 0 f15"/>
                <a:gd name="f20" fmla="+- f16 0 f15"/>
                <a:gd name="f21" fmla="*/ f18 1 f2"/>
                <a:gd name="f22" fmla="*/ f20 1 330640"/>
                <a:gd name="f23" fmla="*/ f19 1 386786"/>
                <a:gd name="f24" fmla="*/ 0 f20 1"/>
                <a:gd name="f25" fmla="*/ 77357 f19 1"/>
                <a:gd name="f26" fmla="*/ 165320 f20 1"/>
                <a:gd name="f27" fmla="*/ 0 f19 1"/>
                <a:gd name="f28" fmla="*/ 330640 f20 1"/>
                <a:gd name="f29" fmla="*/ 193393 f19 1"/>
                <a:gd name="f30" fmla="*/ 386786 f19 1"/>
                <a:gd name="f31" fmla="*/ 309429 f19 1"/>
                <a:gd name="f32" fmla="+- f21 0 f1"/>
                <a:gd name="f33" fmla="*/ f24 1 330640"/>
                <a:gd name="f34" fmla="*/ f25 1 386786"/>
                <a:gd name="f35" fmla="*/ f26 1 330640"/>
                <a:gd name="f36" fmla="*/ f27 1 386786"/>
                <a:gd name="f37" fmla="*/ f28 1 330640"/>
                <a:gd name="f38" fmla="*/ f29 1 386786"/>
                <a:gd name="f39" fmla="*/ f30 1 386786"/>
                <a:gd name="f40" fmla="*/ f31 1 386786"/>
                <a:gd name="f41" fmla="*/ f15 1 f22"/>
                <a:gd name="f42" fmla="*/ f16 1 f22"/>
                <a:gd name="f43" fmla="*/ f15 1 f23"/>
                <a:gd name="f44" fmla="*/ f17 1 f23"/>
                <a:gd name="f45" fmla="*/ f33 1 f22"/>
                <a:gd name="f46" fmla="*/ f34 1 f23"/>
                <a:gd name="f47" fmla="*/ f35 1 f22"/>
                <a:gd name="f48" fmla="*/ f36 1 f23"/>
                <a:gd name="f49" fmla="*/ f37 1 f22"/>
                <a:gd name="f50" fmla="*/ f38 1 f23"/>
                <a:gd name="f51" fmla="*/ f39 1 f23"/>
                <a:gd name="f52" fmla="*/ f40 1 f23"/>
                <a:gd name="f53" fmla="*/ f41 f13 1"/>
                <a:gd name="f54" fmla="*/ f42 f13 1"/>
                <a:gd name="f55" fmla="*/ f44 f14 1"/>
                <a:gd name="f56" fmla="*/ f43 f14 1"/>
                <a:gd name="f57" fmla="*/ f45 f13 1"/>
                <a:gd name="f58" fmla="*/ f46 f14 1"/>
                <a:gd name="f59" fmla="*/ f47 f13 1"/>
                <a:gd name="f60" fmla="*/ f48 f14 1"/>
                <a:gd name="f61" fmla="*/ f49 f13 1"/>
                <a:gd name="f62" fmla="*/ f50 f14 1"/>
                <a:gd name="f63" fmla="*/ f51 f14 1"/>
                <a:gd name="f64" fmla="*/ f52 f14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2">
                  <a:pos x="f57" y="f58"/>
                </a:cxn>
                <a:cxn ang="f32">
                  <a:pos x="f59" y="f58"/>
                </a:cxn>
                <a:cxn ang="f32">
                  <a:pos x="f59" y="f60"/>
                </a:cxn>
                <a:cxn ang="f32">
                  <a:pos x="f61" y="f62"/>
                </a:cxn>
                <a:cxn ang="f32">
                  <a:pos x="f59" y="f63"/>
                </a:cxn>
                <a:cxn ang="f32">
                  <a:pos x="f59" y="f64"/>
                </a:cxn>
                <a:cxn ang="f32">
                  <a:pos x="f57" y="f64"/>
                </a:cxn>
                <a:cxn ang="f32">
                  <a:pos x="f57" y="f58"/>
                </a:cxn>
              </a:cxnLst>
              <a:rect l="f53" t="f56" r="f54" b="f55"/>
              <a:pathLst>
                <a:path w="330640" h="386786">
                  <a:moveTo>
                    <a:pt x="f5" y="f8"/>
                  </a:moveTo>
                  <a:lnTo>
                    <a:pt x="f9" y="f8"/>
                  </a:lnTo>
                  <a:lnTo>
                    <a:pt x="f9" y="f5"/>
                  </a:lnTo>
                  <a:lnTo>
                    <a:pt x="f6" y="f10"/>
                  </a:lnTo>
                  <a:lnTo>
                    <a:pt x="f9" y="f7"/>
                  </a:lnTo>
                  <a:lnTo>
                    <a:pt x="f9" y="f11"/>
                  </a:lnTo>
                  <a:lnTo>
                    <a:pt x="f5" y="f11"/>
                  </a:lnTo>
                  <a:lnTo>
                    <a:pt x="f5" y="f8"/>
                  </a:lnTo>
                  <a:close/>
                </a:path>
              </a:pathLst>
            </a:custGeom>
            <a:gradFill>
              <a:gsLst>
                <a:gs pos="0">
                  <a:srgbClr val="B5A183"/>
                </a:gs>
                <a:gs pos="100000">
                  <a:srgbClr val="98815D"/>
                </a:gs>
              </a:gsLst>
              <a:lin ang="5400000"/>
            </a:gradFill>
            <a:ln cap="rnd">
              <a:noFill/>
              <a:prstDash val="solid"/>
            </a:ln>
            <a:effectLst>
              <a:outerShdw dist="25402" dir="5400000" algn="tl">
                <a:srgbClr val="000000">
                  <a:alpha val="60000"/>
                </a:srgbClr>
              </a:outerShdw>
            </a:effectLst>
          </p:spPr>
          <p:txBody>
            <a:bodyPr vert="horz" wrap="square" lIns="0" tIns="77358" rIns="99194" bIns="77358" anchor="ctr" anchorCtr="1" compatLnSpc="1">
              <a:noAutofit/>
            </a:bodyPr>
            <a:lstStyle/>
            <a:p>
              <a:pPr marL="0" marR="0" lvl="0" indent="0" algn="ctr" defTabSz="488947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5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100" b="0" i="0" u="none" strike="noStrike" kern="1200" cap="none" spc="0" baseline="0">
                <a:solidFill>
                  <a:srgbClr val="FFFFFF"/>
                </a:solidFill>
                <a:uFillTx/>
                <a:latin typeface="Calisto MT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4EBA67BB-F520-40F0-8AD9-696B7FEC23A5}"/>
                </a:ext>
              </a:extLst>
            </p:cNvPr>
            <p:cNvSpPr/>
            <p:nvPr/>
          </p:nvSpPr>
          <p:spPr>
            <a:xfrm>
              <a:off x="3127952" y="4853315"/>
              <a:ext cx="1559618" cy="935769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1559623"/>
                <a:gd name="f7" fmla="val 935774"/>
                <a:gd name="f8" fmla="val 93577"/>
                <a:gd name="f9" fmla="val 41896"/>
                <a:gd name="f10" fmla="val 1466046"/>
                <a:gd name="f11" fmla="val 1517727"/>
                <a:gd name="f12" fmla="val 842197"/>
                <a:gd name="f13" fmla="val 893878"/>
                <a:gd name="f14" fmla="+- 0 0 -90"/>
                <a:gd name="f15" fmla="*/ f3 1 1559623"/>
                <a:gd name="f16" fmla="*/ f4 1 935774"/>
                <a:gd name="f17" fmla="val f5"/>
                <a:gd name="f18" fmla="val f6"/>
                <a:gd name="f19" fmla="val f7"/>
                <a:gd name="f20" fmla="*/ f14 f0 1"/>
                <a:gd name="f21" fmla="+- f19 0 f17"/>
                <a:gd name="f22" fmla="+- f18 0 f17"/>
                <a:gd name="f23" fmla="*/ f20 1 f2"/>
                <a:gd name="f24" fmla="*/ f22 1 1559623"/>
                <a:gd name="f25" fmla="*/ f21 1 935774"/>
                <a:gd name="f26" fmla="*/ 0 f22 1"/>
                <a:gd name="f27" fmla="*/ 93577 f21 1"/>
                <a:gd name="f28" fmla="*/ 93577 f22 1"/>
                <a:gd name="f29" fmla="*/ 0 f21 1"/>
                <a:gd name="f30" fmla="*/ 1466046 f22 1"/>
                <a:gd name="f31" fmla="*/ 1559623 f22 1"/>
                <a:gd name="f32" fmla="*/ 842197 f21 1"/>
                <a:gd name="f33" fmla="*/ 935774 f21 1"/>
                <a:gd name="f34" fmla="+- f23 0 f1"/>
                <a:gd name="f35" fmla="*/ f26 1 1559623"/>
                <a:gd name="f36" fmla="*/ f27 1 935774"/>
                <a:gd name="f37" fmla="*/ f28 1 1559623"/>
                <a:gd name="f38" fmla="*/ f29 1 935774"/>
                <a:gd name="f39" fmla="*/ f30 1 1559623"/>
                <a:gd name="f40" fmla="*/ f31 1 1559623"/>
                <a:gd name="f41" fmla="*/ f32 1 935774"/>
                <a:gd name="f42" fmla="*/ f33 1 935774"/>
                <a:gd name="f43" fmla="*/ f17 1 f24"/>
                <a:gd name="f44" fmla="*/ f18 1 f24"/>
                <a:gd name="f45" fmla="*/ f17 1 f25"/>
                <a:gd name="f46" fmla="*/ f19 1 f25"/>
                <a:gd name="f47" fmla="*/ f35 1 f24"/>
                <a:gd name="f48" fmla="*/ f36 1 f25"/>
                <a:gd name="f49" fmla="*/ f37 1 f24"/>
                <a:gd name="f50" fmla="*/ f38 1 f25"/>
                <a:gd name="f51" fmla="*/ f39 1 f24"/>
                <a:gd name="f52" fmla="*/ f40 1 f24"/>
                <a:gd name="f53" fmla="*/ f41 1 f25"/>
                <a:gd name="f54" fmla="*/ f42 1 f25"/>
                <a:gd name="f55" fmla="*/ f43 f15 1"/>
                <a:gd name="f56" fmla="*/ f44 f15 1"/>
                <a:gd name="f57" fmla="*/ f46 f16 1"/>
                <a:gd name="f58" fmla="*/ f45 f16 1"/>
                <a:gd name="f59" fmla="*/ f47 f15 1"/>
                <a:gd name="f60" fmla="*/ f48 f16 1"/>
                <a:gd name="f61" fmla="*/ f49 f15 1"/>
                <a:gd name="f62" fmla="*/ f50 f16 1"/>
                <a:gd name="f63" fmla="*/ f51 f15 1"/>
                <a:gd name="f64" fmla="*/ f52 f15 1"/>
                <a:gd name="f65" fmla="*/ f53 f16 1"/>
                <a:gd name="f66" fmla="*/ f54 f16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4">
                  <a:pos x="f59" y="f60"/>
                </a:cxn>
                <a:cxn ang="f34">
                  <a:pos x="f61" y="f62"/>
                </a:cxn>
                <a:cxn ang="f34">
                  <a:pos x="f63" y="f62"/>
                </a:cxn>
                <a:cxn ang="f34">
                  <a:pos x="f64" y="f60"/>
                </a:cxn>
                <a:cxn ang="f34">
                  <a:pos x="f64" y="f65"/>
                </a:cxn>
                <a:cxn ang="f34">
                  <a:pos x="f63" y="f66"/>
                </a:cxn>
                <a:cxn ang="f34">
                  <a:pos x="f61" y="f66"/>
                </a:cxn>
                <a:cxn ang="f34">
                  <a:pos x="f59" y="f65"/>
                </a:cxn>
                <a:cxn ang="f34">
                  <a:pos x="f59" y="f60"/>
                </a:cxn>
              </a:cxnLst>
              <a:rect l="f55" t="f58" r="f56" b="f57"/>
              <a:pathLst>
                <a:path w="1559623" h="935774">
                  <a:moveTo>
                    <a:pt x="f5" y="f8"/>
                  </a:moveTo>
                  <a:cubicBezTo>
                    <a:pt x="f5" y="f9"/>
                    <a:pt x="f9" y="f5"/>
                    <a:pt x="f8" y="f5"/>
                  </a:cubicBezTo>
                  <a:lnTo>
                    <a:pt x="f10" y="f5"/>
                  </a:lnTo>
                  <a:cubicBezTo>
                    <a:pt x="f11" y="f5"/>
                    <a:pt x="f6" y="f9"/>
                    <a:pt x="f6" y="f8"/>
                  </a:cubicBezTo>
                  <a:lnTo>
                    <a:pt x="f6" y="f12"/>
                  </a:lnTo>
                  <a:cubicBezTo>
                    <a:pt x="f6" y="f13"/>
                    <a:pt x="f11" y="f7"/>
                    <a:pt x="f10" y="f7"/>
                  </a:cubicBezTo>
                  <a:lnTo>
                    <a:pt x="f8" y="f7"/>
                  </a:lnTo>
                  <a:cubicBezTo>
                    <a:pt x="f9" y="f7"/>
                    <a:pt x="f5" y="f13"/>
                    <a:pt x="f5" y="f12"/>
                  </a:cubicBezTo>
                  <a:lnTo>
                    <a:pt x="f5" y="f8"/>
                  </a:lnTo>
                  <a:close/>
                </a:path>
              </a:pathLst>
            </a:custGeom>
            <a:gradFill>
              <a:gsLst>
                <a:gs pos="0">
                  <a:srgbClr val="B5A183"/>
                </a:gs>
                <a:gs pos="100000">
                  <a:srgbClr val="98815E"/>
                </a:gs>
              </a:gsLst>
              <a:lin ang="5400000"/>
            </a:gradFill>
            <a:ln cap="rnd">
              <a:noFill/>
              <a:prstDash val="solid"/>
            </a:ln>
            <a:effectLst>
              <a:outerShdw dist="25402" dir="5400000" algn="tl">
                <a:srgbClr val="000000">
                  <a:alpha val="60000"/>
                </a:srgbClr>
              </a:outerShdw>
            </a:effectLst>
          </p:spPr>
          <p:txBody>
            <a:bodyPr vert="horz" wrap="square" lIns="80750" tIns="80750" rIns="80750" bIns="80750" anchor="ctr" anchorCtr="1" compatLnSpc="1">
              <a:noAutofit/>
            </a:bodyPr>
            <a:lstStyle/>
            <a:p>
              <a:pPr marL="0" marR="0" lvl="0" indent="0" algn="ctr" defTabSz="622304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hu-HU" sz="1400" b="1" i="0" u="none" strike="noStrike" kern="1200" cap="none" spc="0" baseline="0">
                  <a:solidFill>
                    <a:srgbClr val="FFFFFF"/>
                  </a:solidFill>
                  <a:uFillTx/>
                  <a:latin typeface="Calisto MT"/>
                </a:rPr>
                <a:t>Extras</a:t>
              </a: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1B7E8469-FCEB-41A7-A04D-23A5A53B36F7}"/>
                </a:ext>
              </a:extLst>
            </p:cNvPr>
            <p:cNvSpPr/>
            <p:nvPr/>
          </p:nvSpPr>
          <p:spPr>
            <a:xfrm>
              <a:off x="4824822" y="5127808"/>
              <a:ext cx="330637" cy="386782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330640"/>
                <a:gd name="f7" fmla="val 386786"/>
                <a:gd name="f8" fmla="val 77357"/>
                <a:gd name="f9" fmla="val 165320"/>
                <a:gd name="f10" fmla="val 193393"/>
                <a:gd name="f11" fmla="val 309429"/>
                <a:gd name="f12" fmla="+- 0 0 -90"/>
                <a:gd name="f13" fmla="*/ f3 1 330640"/>
                <a:gd name="f14" fmla="*/ f4 1 386786"/>
                <a:gd name="f15" fmla="val f5"/>
                <a:gd name="f16" fmla="val f6"/>
                <a:gd name="f17" fmla="val f7"/>
                <a:gd name="f18" fmla="*/ f12 f0 1"/>
                <a:gd name="f19" fmla="+- f17 0 f15"/>
                <a:gd name="f20" fmla="+- f16 0 f15"/>
                <a:gd name="f21" fmla="*/ f18 1 f2"/>
                <a:gd name="f22" fmla="*/ f20 1 330640"/>
                <a:gd name="f23" fmla="*/ f19 1 386786"/>
                <a:gd name="f24" fmla="*/ 0 f20 1"/>
                <a:gd name="f25" fmla="*/ 77357 f19 1"/>
                <a:gd name="f26" fmla="*/ 165320 f20 1"/>
                <a:gd name="f27" fmla="*/ 0 f19 1"/>
                <a:gd name="f28" fmla="*/ 330640 f20 1"/>
                <a:gd name="f29" fmla="*/ 193393 f19 1"/>
                <a:gd name="f30" fmla="*/ 386786 f19 1"/>
                <a:gd name="f31" fmla="*/ 309429 f19 1"/>
                <a:gd name="f32" fmla="+- f21 0 f1"/>
                <a:gd name="f33" fmla="*/ f24 1 330640"/>
                <a:gd name="f34" fmla="*/ f25 1 386786"/>
                <a:gd name="f35" fmla="*/ f26 1 330640"/>
                <a:gd name="f36" fmla="*/ f27 1 386786"/>
                <a:gd name="f37" fmla="*/ f28 1 330640"/>
                <a:gd name="f38" fmla="*/ f29 1 386786"/>
                <a:gd name="f39" fmla="*/ f30 1 386786"/>
                <a:gd name="f40" fmla="*/ f31 1 386786"/>
                <a:gd name="f41" fmla="*/ f15 1 f22"/>
                <a:gd name="f42" fmla="*/ f16 1 f22"/>
                <a:gd name="f43" fmla="*/ f15 1 f23"/>
                <a:gd name="f44" fmla="*/ f17 1 f23"/>
                <a:gd name="f45" fmla="*/ f33 1 f22"/>
                <a:gd name="f46" fmla="*/ f34 1 f23"/>
                <a:gd name="f47" fmla="*/ f35 1 f22"/>
                <a:gd name="f48" fmla="*/ f36 1 f23"/>
                <a:gd name="f49" fmla="*/ f37 1 f22"/>
                <a:gd name="f50" fmla="*/ f38 1 f23"/>
                <a:gd name="f51" fmla="*/ f39 1 f23"/>
                <a:gd name="f52" fmla="*/ f40 1 f23"/>
                <a:gd name="f53" fmla="*/ f41 f13 1"/>
                <a:gd name="f54" fmla="*/ f42 f13 1"/>
                <a:gd name="f55" fmla="*/ f44 f14 1"/>
                <a:gd name="f56" fmla="*/ f43 f14 1"/>
                <a:gd name="f57" fmla="*/ f45 f13 1"/>
                <a:gd name="f58" fmla="*/ f46 f14 1"/>
                <a:gd name="f59" fmla="*/ f47 f13 1"/>
                <a:gd name="f60" fmla="*/ f48 f14 1"/>
                <a:gd name="f61" fmla="*/ f49 f13 1"/>
                <a:gd name="f62" fmla="*/ f50 f14 1"/>
                <a:gd name="f63" fmla="*/ f51 f14 1"/>
                <a:gd name="f64" fmla="*/ f52 f14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2">
                  <a:pos x="f57" y="f58"/>
                </a:cxn>
                <a:cxn ang="f32">
                  <a:pos x="f59" y="f58"/>
                </a:cxn>
                <a:cxn ang="f32">
                  <a:pos x="f59" y="f60"/>
                </a:cxn>
                <a:cxn ang="f32">
                  <a:pos x="f61" y="f62"/>
                </a:cxn>
                <a:cxn ang="f32">
                  <a:pos x="f59" y="f63"/>
                </a:cxn>
                <a:cxn ang="f32">
                  <a:pos x="f59" y="f64"/>
                </a:cxn>
                <a:cxn ang="f32">
                  <a:pos x="f57" y="f64"/>
                </a:cxn>
                <a:cxn ang="f32">
                  <a:pos x="f57" y="f58"/>
                </a:cxn>
              </a:cxnLst>
              <a:rect l="f53" t="f56" r="f54" b="f55"/>
              <a:pathLst>
                <a:path w="330640" h="386786">
                  <a:moveTo>
                    <a:pt x="f5" y="f8"/>
                  </a:moveTo>
                  <a:lnTo>
                    <a:pt x="f9" y="f8"/>
                  </a:lnTo>
                  <a:lnTo>
                    <a:pt x="f9" y="f5"/>
                  </a:lnTo>
                  <a:lnTo>
                    <a:pt x="f6" y="f10"/>
                  </a:lnTo>
                  <a:lnTo>
                    <a:pt x="f9" y="f7"/>
                  </a:lnTo>
                  <a:lnTo>
                    <a:pt x="f9" y="f11"/>
                  </a:lnTo>
                  <a:lnTo>
                    <a:pt x="f5" y="f11"/>
                  </a:lnTo>
                  <a:lnTo>
                    <a:pt x="f5" y="f8"/>
                  </a:lnTo>
                  <a:close/>
                </a:path>
              </a:pathLst>
            </a:custGeom>
            <a:gradFill>
              <a:gsLst>
                <a:gs pos="0">
                  <a:srgbClr val="B6A587"/>
                </a:gs>
                <a:gs pos="100000">
                  <a:srgbClr val="998561"/>
                </a:gs>
              </a:gsLst>
              <a:lin ang="5400000"/>
            </a:gradFill>
            <a:ln cap="rnd">
              <a:noFill/>
              <a:prstDash val="solid"/>
            </a:ln>
            <a:effectLst>
              <a:outerShdw dist="25402" dir="5400000" algn="tl">
                <a:srgbClr val="000000">
                  <a:alpha val="60000"/>
                </a:srgbClr>
              </a:outerShdw>
            </a:effectLst>
          </p:spPr>
          <p:txBody>
            <a:bodyPr vert="horz" wrap="square" lIns="0" tIns="77358" rIns="99194" bIns="77358" anchor="ctr" anchorCtr="1" compatLnSpc="1">
              <a:noAutofit/>
            </a:bodyPr>
            <a:lstStyle/>
            <a:p>
              <a:pPr marL="0" marR="0" lvl="0" indent="0" algn="ctr" defTabSz="488947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5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100" b="0" i="0" u="none" strike="noStrike" kern="1200" cap="none" spc="0" baseline="0">
                <a:solidFill>
                  <a:srgbClr val="FFFFFF"/>
                </a:solidFill>
                <a:uFillTx/>
                <a:latin typeface="Calisto MT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656C1CCA-698F-48A3-AD4C-1279D8ABCE56}"/>
                </a:ext>
              </a:extLst>
            </p:cNvPr>
            <p:cNvSpPr/>
            <p:nvPr/>
          </p:nvSpPr>
          <p:spPr>
            <a:xfrm>
              <a:off x="5311429" y="4853315"/>
              <a:ext cx="1559618" cy="935769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1559623"/>
                <a:gd name="f7" fmla="val 935774"/>
                <a:gd name="f8" fmla="val 93577"/>
                <a:gd name="f9" fmla="val 41896"/>
                <a:gd name="f10" fmla="val 1466046"/>
                <a:gd name="f11" fmla="val 1517727"/>
                <a:gd name="f12" fmla="val 842197"/>
                <a:gd name="f13" fmla="val 893878"/>
                <a:gd name="f14" fmla="+- 0 0 -90"/>
                <a:gd name="f15" fmla="*/ f3 1 1559623"/>
                <a:gd name="f16" fmla="*/ f4 1 935774"/>
                <a:gd name="f17" fmla="val f5"/>
                <a:gd name="f18" fmla="val f6"/>
                <a:gd name="f19" fmla="val f7"/>
                <a:gd name="f20" fmla="*/ f14 f0 1"/>
                <a:gd name="f21" fmla="+- f19 0 f17"/>
                <a:gd name="f22" fmla="+- f18 0 f17"/>
                <a:gd name="f23" fmla="*/ f20 1 f2"/>
                <a:gd name="f24" fmla="*/ f22 1 1559623"/>
                <a:gd name="f25" fmla="*/ f21 1 935774"/>
                <a:gd name="f26" fmla="*/ 0 f22 1"/>
                <a:gd name="f27" fmla="*/ 93577 f21 1"/>
                <a:gd name="f28" fmla="*/ 93577 f22 1"/>
                <a:gd name="f29" fmla="*/ 0 f21 1"/>
                <a:gd name="f30" fmla="*/ 1466046 f22 1"/>
                <a:gd name="f31" fmla="*/ 1559623 f22 1"/>
                <a:gd name="f32" fmla="*/ 842197 f21 1"/>
                <a:gd name="f33" fmla="*/ 935774 f21 1"/>
                <a:gd name="f34" fmla="+- f23 0 f1"/>
                <a:gd name="f35" fmla="*/ f26 1 1559623"/>
                <a:gd name="f36" fmla="*/ f27 1 935774"/>
                <a:gd name="f37" fmla="*/ f28 1 1559623"/>
                <a:gd name="f38" fmla="*/ f29 1 935774"/>
                <a:gd name="f39" fmla="*/ f30 1 1559623"/>
                <a:gd name="f40" fmla="*/ f31 1 1559623"/>
                <a:gd name="f41" fmla="*/ f32 1 935774"/>
                <a:gd name="f42" fmla="*/ f33 1 935774"/>
                <a:gd name="f43" fmla="*/ f17 1 f24"/>
                <a:gd name="f44" fmla="*/ f18 1 f24"/>
                <a:gd name="f45" fmla="*/ f17 1 f25"/>
                <a:gd name="f46" fmla="*/ f19 1 f25"/>
                <a:gd name="f47" fmla="*/ f35 1 f24"/>
                <a:gd name="f48" fmla="*/ f36 1 f25"/>
                <a:gd name="f49" fmla="*/ f37 1 f24"/>
                <a:gd name="f50" fmla="*/ f38 1 f25"/>
                <a:gd name="f51" fmla="*/ f39 1 f24"/>
                <a:gd name="f52" fmla="*/ f40 1 f24"/>
                <a:gd name="f53" fmla="*/ f41 1 f25"/>
                <a:gd name="f54" fmla="*/ f42 1 f25"/>
                <a:gd name="f55" fmla="*/ f43 f15 1"/>
                <a:gd name="f56" fmla="*/ f44 f15 1"/>
                <a:gd name="f57" fmla="*/ f46 f16 1"/>
                <a:gd name="f58" fmla="*/ f45 f16 1"/>
                <a:gd name="f59" fmla="*/ f47 f15 1"/>
                <a:gd name="f60" fmla="*/ f48 f16 1"/>
                <a:gd name="f61" fmla="*/ f49 f15 1"/>
                <a:gd name="f62" fmla="*/ f50 f16 1"/>
                <a:gd name="f63" fmla="*/ f51 f15 1"/>
                <a:gd name="f64" fmla="*/ f52 f15 1"/>
                <a:gd name="f65" fmla="*/ f53 f16 1"/>
                <a:gd name="f66" fmla="*/ f54 f16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4">
                  <a:pos x="f59" y="f60"/>
                </a:cxn>
                <a:cxn ang="f34">
                  <a:pos x="f61" y="f62"/>
                </a:cxn>
                <a:cxn ang="f34">
                  <a:pos x="f63" y="f62"/>
                </a:cxn>
                <a:cxn ang="f34">
                  <a:pos x="f64" y="f60"/>
                </a:cxn>
                <a:cxn ang="f34">
                  <a:pos x="f64" y="f65"/>
                </a:cxn>
                <a:cxn ang="f34">
                  <a:pos x="f63" y="f66"/>
                </a:cxn>
                <a:cxn ang="f34">
                  <a:pos x="f61" y="f66"/>
                </a:cxn>
                <a:cxn ang="f34">
                  <a:pos x="f59" y="f65"/>
                </a:cxn>
                <a:cxn ang="f34">
                  <a:pos x="f59" y="f60"/>
                </a:cxn>
              </a:cxnLst>
              <a:rect l="f55" t="f58" r="f56" b="f57"/>
              <a:pathLst>
                <a:path w="1559623" h="935774">
                  <a:moveTo>
                    <a:pt x="f5" y="f8"/>
                  </a:moveTo>
                  <a:cubicBezTo>
                    <a:pt x="f5" y="f9"/>
                    <a:pt x="f9" y="f5"/>
                    <a:pt x="f8" y="f5"/>
                  </a:cubicBezTo>
                  <a:lnTo>
                    <a:pt x="f10" y="f5"/>
                  </a:lnTo>
                  <a:cubicBezTo>
                    <a:pt x="f11" y="f5"/>
                    <a:pt x="f6" y="f9"/>
                    <a:pt x="f6" y="f8"/>
                  </a:cubicBezTo>
                  <a:lnTo>
                    <a:pt x="f6" y="f12"/>
                  </a:lnTo>
                  <a:cubicBezTo>
                    <a:pt x="f6" y="f13"/>
                    <a:pt x="f11" y="f7"/>
                    <a:pt x="f10" y="f7"/>
                  </a:cubicBezTo>
                  <a:lnTo>
                    <a:pt x="f8" y="f7"/>
                  </a:lnTo>
                  <a:cubicBezTo>
                    <a:pt x="f9" y="f7"/>
                    <a:pt x="f5" y="f13"/>
                    <a:pt x="f5" y="f12"/>
                  </a:cubicBezTo>
                  <a:lnTo>
                    <a:pt x="f5" y="f8"/>
                  </a:lnTo>
                  <a:close/>
                </a:path>
              </a:pathLst>
            </a:custGeom>
            <a:gradFill>
              <a:gsLst>
                <a:gs pos="0">
                  <a:srgbClr val="B6A587"/>
                </a:gs>
                <a:gs pos="100000">
                  <a:srgbClr val="998561"/>
                </a:gs>
              </a:gsLst>
              <a:lin ang="5400000"/>
            </a:gradFill>
            <a:ln cap="rnd">
              <a:noFill/>
              <a:prstDash val="solid"/>
            </a:ln>
            <a:effectLst>
              <a:outerShdw dist="25402" dir="5400000" algn="tl">
                <a:srgbClr val="000000">
                  <a:alpha val="60000"/>
                </a:srgbClr>
              </a:outerShdw>
            </a:effectLst>
          </p:spPr>
          <p:txBody>
            <a:bodyPr vert="horz" wrap="square" lIns="80750" tIns="80750" rIns="80750" bIns="80750" anchor="ctr" anchorCtr="1" compatLnSpc="1">
              <a:noAutofit/>
            </a:bodyPr>
            <a:lstStyle/>
            <a:p>
              <a:pPr marL="0" marR="0" lvl="0" indent="0" algn="ctr" defTabSz="622304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hu-HU" sz="1400" b="1" i="0" u="none" strike="noStrike" kern="1200" cap="none" spc="0" baseline="0">
                  <a:solidFill>
                    <a:srgbClr val="FFFFFF"/>
                  </a:solidFill>
                  <a:uFillTx/>
                  <a:latin typeface="Calisto MT"/>
                </a:rPr>
                <a:t>non-existing url shows page not found</a:t>
              </a:r>
              <a:endParaRPr lang="en-US" sz="1400" b="1" i="0" u="none" strike="noStrike" kern="1200" cap="none" spc="0" baseline="0">
                <a:solidFill>
                  <a:srgbClr val="FFFFFF"/>
                </a:solidFill>
                <a:uFillTx/>
                <a:latin typeface="Calisto MT"/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962D806D-A75A-4E12-B087-698688108B2B}"/>
                </a:ext>
              </a:extLst>
            </p:cNvPr>
            <p:cNvSpPr/>
            <p:nvPr/>
          </p:nvSpPr>
          <p:spPr>
            <a:xfrm>
              <a:off x="7008299" y="5127808"/>
              <a:ext cx="330637" cy="386782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330640"/>
                <a:gd name="f7" fmla="val 386786"/>
                <a:gd name="f8" fmla="val 77357"/>
                <a:gd name="f9" fmla="val 165320"/>
                <a:gd name="f10" fmla="val 193393"/>
                <a:gd name="f11" fmla="val 309429"/>
                <a:gd name="f12" fmla="+- 0 0 -90"/>
                <a:gd name="f13" fmla="*/ f3 1 330640"/>
                <a:gd name="f14" fmla="*/ f4 1 386786"/>
                <a:gd name="f15" fmla="val f5"/>
                <a:gd name="f16" fmla="val f6"/>
                <a:gd name="f17" fmla="val f7"/>
                <a:gd name="f18" fmla="*/ f12 f0 1"/>
                <a:gd name="f19" fmla="+- f17 0 f15"/>
                <a:gd name="f20" fmla="+- f16 0 f15"/>
                <a:gd name="f21" fmla="*/ f18 1 f2"/>
                <a:gd name="f22" fmla="*/ f20 1 330640"/>
                <a:gd name="f23" fmla="*/ f19 1 386786"/>
                <a:gd name="f24" fmla="*/ 0 f20 1"/>
                <a:gd name="f25" fmla="*/ 77357 f19 1"/>
                <a:gd name="f26" fmla="*/ 165320 f20 1"/>
                <a:gd name="f27" fmla="*/ 0 f19 1"/>
                <a:gd name="f28" fmla="*/ 330640 f20 1"/>
                <a:gd name="f29" fmla="*/ 193393 f19 1"/>
                <a:gd name="f30" fmla="*/ 386786 f19 1"/>
                <a:gd name="f31" fmla="*/ 309429 f19 1"/>
                <a:gd name="f32" fmla="+- f21 0 f1"/>
                <a:gd name="f33" fmla="*/ f24 1 330640"/>
                <a:gd name="f34" fmla="*/ f25 1 386786"/>
                <a:gd name="f35" fmla="*/ f26 1 330640"/>
                <a:gd name="f36" fmla="*/ f27 1 386786"/>
                <a:gd name="f37" fmla="*/ f28 1 330640"/>
                <a:gd name="f38" fmla="*/ f29 1 386786"/>
                <a:gd name="f39" fmla="*/ f30 1 386786"/>
                <a:gd name="f40" fmla="*/ f31 1 386786"/>
                <a:gd name="f41" fmla="*/ f15 1 f22"/>
                <a:gd name="f42" fmla="*/ f16 1 f22"/>
                <a:gd name="f43" fmla="*/ f15 1 f23"/>
                <a:gd name="f44" fmla="*/ f17 1 f23"/>
                <a:gd name="f45" fmla="*/ f33 1 f22"/>
                <a:gd name="f46" fmla="*/ f34 1 f23"/>
                <a:gd name="f47" fmla="*/ f35 1 f22"/>
                <a:gd name="f48" fmla="*/ f36 1 f23"/>
                <a:gd name="f49" fmla="*/ f37 1 f22"/>
                <a:gd name="f50" fmla="*/ f38 1 f23"/>
                <a:gd name="f51" fmla="*/ f39 1 f23"/>
                <a:gd name="f52" fmla="*/ f40 1 f23"/>
                <a:gd name="f53" fmla="*/ f41 f13 1"/>
                <a:gd name="f54" fmla="*/ f42 f13 1"/>
                <a:gd name="f55" fmla="*/ f44 f14 1"/>
                <a:gd name="f56" fmla="*/ f43 f14 1"/>
                <a:gd name="f57" fmla="*/ f45 f13 1"/>
                <a:gd name="f58" fmla="*/ f46 f14 1"/>
                <a:gd name="f59" fmla="*/ f47 f13 1"/>
                <a:gd name="f60" fmla="*/ f48 f14 1"/>
                <a:gd name="f61" fmla="*/ f49 f13 1"/>
                <a:gd name="f62" fmla="*/ f50 f14 1"/>
                <a:gd name="f63" fmla="*/ f51 f14 1"/>
                <a:gd name="f64" fmla="*/ f52 f14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2">
                  <a:pos x="f57" y="f58"/>
                </a:cxn>
                <a:cxn ang="f32">
                  <a:pos x="f59" y="f58"/>
                </a:cxn>
                <a:cxn ang="f32">
                  <a:pos x="f59" y="f60"/>
                </a:cxn>
                <a:cxn ang="f32">
                  <a:pos x="f61" y="f62"/>
                </a:cxn>
                <a:cxn ang="f32">
                  <a:pos x="f59" y="f63"/>
                </a:cxn>
                <a:cxn ang="f32">
                  <a:pos x="f59" y="f64"/>
                </a:cxn>
                <a:cxn ang="f32">
                  <a:pos x="f57" y="f64"/>
                </a:cxn>
                <a:cxn ang="f32">
                  <a:pos x="f57" y="f58"/>
                </a:cxn>
              </a:cxnLst>
              <a:rect l="f53" t="f56" r="f54" b="f55"/>
              <a:pathLst>
                <a:path w="330640" h="386786">
                  <a:moveTo>
                    <a:pt x="f5" y="f8"/>
                  </a:moveTo>
                  <a:lnTo>
                    <a:pt x="f9" y="f8"/>
                  </a:lnTo>
                  <a:lnTo>
                    <a:pt x="f9" y="f5"/>
                  </a:lnTo>
                  <a:lnTo>
                    <a:pt x="f6" y="f10"/>
                  </a:lnTo>
                  <a:lnTo>
                    <a:pt x="f9" y="f7"/>
                  </a:lnTo>
                  <a:lnTo>
                    <a:pt x="f9" y="f11"/>
                  </a:lnTo>
                  <a:lnTo>
                    <a:pt x="f5" y="f11"/>
                  </a:lnTo>
                  <a:lnTo>
                    <a:pt x="f5" y="f8"/>
                  </a:lnTo>
                  <a:close/>
                </a:path>
              </a:pathLst>
            </a:custGeom>
            <a:gradFill>
              <a:gsLst>
                <a:gs pos="0">
                  <a:srgbClr val="B6A88B"/>
                </a:gs>
                <a:gs pos="100000">
                  <a:srgbClr val="9A8964"/>
                </a:gs>
              </a:gsLst>
              <a:lin ang="5400000"/>
            </a:gradFill>
            <a:ln cap="rnd">
              <a:noFill/>
              <a:prstDash val="solid"/>
            </a:ln>
            <a:effectLst>
              <a:outerShdw dist="25402" dir="5400000" algn="tl">
                <a:srgbClr val="000000">
                  <a:alpha val="60000"/>
                </a:srgbClr>
              </a:outerShdw>
            </a:effectLst>
          </p:spPr>
          <p:txBody>
            <a:bodyPr vert="horz" wrap="square" lIns="0" tIns="77358" rIns="99194" bIns="77358" anchor="ctr" anchorCtr="1" compatLnSpc="1">
              <a:noAutofit/>
            </a:bodyPr>
            <a:lstStyle/>
            <a:p>
              <a:pPr marL="0" marR="0" lvl="0" indent="0" algn="ctr" defTabSz="488947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5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100" b="0" i="0" u="none" strike="noStrike" kern="1200" cap="none" spc="0" baseline="0">
                <a:solidFill>
                  <a:srgbClr val="FFFFFF"/>
                </a:solidFill>
                <a:uFillTx/>
                <a:latin typeface="Calisto MT"/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2600ED18-7F3C-4D12-84F6-B6F8DE3C12F6}"/>
                </a:ext>
              </a:extLst>
            </p:cNvPr>
            <p:cNvSpPr/>
            <p:nvPr/>
          </p:nvSpPr>
          <p:spPr>
            <a:xfrm>
              <a:off x="7494897" y="4853315"/>
              <a:ext cx="1559618" cy="935769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1559623"/>
                <a:gd name="f7" fmla="val 935774"/>
                <a:gd name="f8" fmla="val 93577"/>
                <a:gd name="f9" fmla="val 41896"/>
                <a:gd name="f10" fmla="val 1466046"/>
                <a:gd name="f11" fmla="val 1517727"/>
                <a:gd name="f12" fmla="val 842197"/>
                <a:gd name="f13" fmla="val 893878"/>
                <a:gd name="f14" fmla="+- 0 0 -90"/>
                <a:gd name="f15" fmla="*/ f3 1 1559623"/>
                <a:gd name="f16" fmla="*/ f4 1 935774"/>
                <a:gd name="f17" fmla="val f5"/>
                <a:gd name="f18" fmla="val f6"/>
                <a:gd name="f19" fmla="val f7"/>
                <a:gd name="f20" fmla="*/ f14 f0 1"/>
                <a:gd name="f21" fmla="+- f19 0 f17"/>
                <a:gd name="f22" fmla="+- f18 0 f17"/>
                <a:gd name="f23" fmla="*/ f20 1 f2"/>
                <a:gd name="f24" fmla="*/ f22 1 1559623"/>
                <a:gd name="f25" fmla="*/ f21 1 935774"/>
                <a:gd name="f26" fmla="*/ 0 f22 1"/>
                <a:gd name="f27" fmla="*/ 93577 f21 1"/>
                <a:gd name="f28" fmla="*/ 93577 f22 1"/>
                <a:gd name="f29" fmla="*/ 0 f21 1"/>
                <a:gd name="f30" fmla="*/ 1466046 f22 1"/>
                <a:gd name="f31" fmla="*/ 1559623 f22 1"/>
                <a:gd name="f32" fmla="*/ 842197 f21 1"/>
                <a:gd name="f33" fmla="*/ 935774 f21 1"/>
                <a:gd name="f34" fmla="+- f23 0 f1"/>
                <a:gd name="f35" fmla="*/ f26 1 1559623"/>
                <a:gd name="f36" fmla="*/ f27 1 935774"/>
                <a:gd name="f37" fmla="*/ f28 1 1559623"/>
                <a:gd name="f38" fmla="*/ f29 1 935774"/>
                <a:gd name="f39" fmla="*/ f30 1 1559623"/>
                <a:gd name="f40" fmla="*/ f31 1 1559623"/>
                <a:gd name="f41" fmla="*/ f32 1 935774"/>
                <a:gd name="f42" fmla="*/ f33 1 935774"/>
                <a:gd name="f43" fmla="*/ f17 1 f24"/>
                <a:gd name="f44" fmla="*/ f18 1 f24"/>
                <a:gd name="f45" fmla="*/ f17 1 f25"/>
                <a:gd name="f46" fmla="*/ f19 1 f25"/>
                <a:gd name="f47" fmla="*/ f35 1 f24"/>
                <a:gd name="f48" fmla="*/ f36 1 f25"/>
                <a:gd name="f49" fmla="*/ f37 1 f24"/>
                <a:gd name="f50" fmla="*/ f38 1 f25"/>
                <a:gd name="f51" fmla="*/ f39 1 f24"/>
                <a:gd name="f52" fmla="*/ f40 1 f24"/>
                <a:gd name="f53" fmla="*/ f41 1 f25"/>
                <a:gd name="f54" fmla="*/ f42 1 f25"/>
                <a:gd name="f55" fmla="*/ f43 f15 1"/>
                <a:gd name="f56" fmla="*/ f44 f15 1"/>
                <a:gd name="f57" fmla="*/ f46 f16 1"/>
                <a:gd name="f58" fmla="*/ f45 f16 1"/>
                <a:gd name="f59" fmla="*/ f47 f15 1"/>
                <a:gd name="f60" fmla="*/ f48 f16 1"/>
                <a:gd name="f61" fmla="*/ f49 f15 1"/>
                <a:gd name="f62" fmla="*/ f50 f16 1"/>
                <a:gd name="f63" fmla="*/ f51 f15 1"/>
                <a:gd name="f64" fmla="*/ f52 f15 1"/>
                <a:gd name="f65" fmla="*/ f53 f16 1"/>
                <a:gd name="f66" fmla="*/ f54 f16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4">
                  <a:pos x="f59" y="f60"/>
                </a:cxn>
                <a:cxn ang="f34">
                  <a:pos x="f61" y="f62"/>
                </a:cxn>
                <a:cxn ang="f34">
                  <a:pos x="f63" y="f62"/>
                </a:cxn>
                <a:cxn ang="f34">
                  <a:pos x="f64" y="f60"/>
                </a:cxn>
                <a:cxn ang="f34">
                  <a:pos x="f64" y="f65"/>
                </a:cxn>
                <a:cxn ang="f34">
                  <a:pos x="f63" y="f66"/>
                </a:cxn>
                <a:cxn ang="f34">
                  <a:pos x="f61" y="f66"/>
                </a:cxn>
                <a:cxn ang="f34">
                  <a:pos x="f59" y="f65"/>
                </a:cxn>
                <a:cxn ang="f34">
                  <a:pos x="f59" y="f60"/>
                </a:cxn>
              </a:cxnLst>
              <a:rect l="f55" t="f58" r="f56" b="f57"/>
              <a:pathLst>
                <a:path w="1559623" h="935774">
                  <a:moveTo>
                    <a:pt x="f5" y="f8"/>
                  </a:moveTo>
                  <a:cubicBezTo>
                    <a:pt x="f5" y="f9"/>
                    <a:pt x="f9" y="f5"/>
                    <a:pt x="f8" y="f5"/>
                  </a:cubicBezTo>
                  <a:lnTo>
                    <a:pt x="f10" y="f5"/>
                  </a:lnTo>
                  <a:cubicBezTo>
                    <a:pt x="f11" y="f5"/>
                    <a:pt x="f6" y="f9"/>
                    <a:pt x="f6" y="f8"/>
                  </a:cubicBezTo>
                  <a:lnTo>
                    <a:pt x="f6" y="f12"/>
                  </a:lnTo>
                  <a:cubicBezTo>
                    <a:pt x="f6" y="f13"/>
                    <a:pt x="f11" y="f7"/>
                    <a:pt x="f10" y="f7"/>
                  </a:cubicBezTo>
                  <a:lnTo>
                    <a:pt x="f8" y="f7"/>
                  </a:lnTo>
                  <a:cubicBezTo>
                    <a:pt x="f9" y="f7"/>
                    <a:pt x="f5" y="f13"/>
                    <a:pt x="f5" y="f12"/>
                  </a:cubicBezTo>
                  <a:lnTo>
                    <a:pt x="f5" y="f8"/>
                  </a:lnTo>
                  <a:close/>
                </a:path>
              </a:pathLst>
            </a:custGeom>
            <a:gradFill>
              <a:gsLst>
                <a:gs pos="0">
                  <a:srgbClr val="B6A88B"/>
                </a:gs>
                <a:gs pos="100000">
                  <a:srgbClr val="9A8964"/>
                </a:gs>
              </a:gsLst>
              <a:lin ang="5400000"/>
            </a:gradFill>
            <a:ln cap="rnd">
              <a:noFill/>
              <a:prstDash val="solid"/>
            </a:ln>
            <a:effectLst>
              <a:outerShdw dist="25402" dir="5400000" algn="tl">
                <a:srgbClr val="000000">
                  <a:alpha val="60000"/>
                </a:srgbClr>
              </a:outerShdw>
            </a:effectLst>
          </p:spPr>
          <p:txBody>
            <a:bodyPr vert="horz" wrap="square" lIns="80750" tIns="80750" rIns="80750" bIns="80750" anchor="ctr" anchorCtr="1" compatLnSpc="1">
              <a:noAutofit/>
            </a:bodyPr>
            <a:lstStyle/>
            <a:p>
              <a:pPr marL="0" marR="0" lvl="0" indent="0" algn="ctr" defTabSz="622304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hu-HU" sz="1400" b="1" i="0" u="none" strike="noStrike" kern="1200" cap="none" spc="0" baseline="0">
                  <a:solidFill>
                    <a:srgbClr val="FFFFFF"/>
                  </a:solidFill>
                  <a:uFillTx/>
                  <a:latin typeface="Calisto MT"/>
                </a:rPr>
                <a:t>logging out </a:t>
              </a:r>
              <a:endParaRPr lang="en-US" sz="1400" b="1" i="0" u="none" strike="noStrike" kern="1200" cap="none" spc="0" baseline="0">
                <a:solidFill>
                  <a:srgbClr val="FFFFFF"/>
                </a:solidFill>
                <a:uFillTx/>
                <a:latin typeface="Calisto MT"/>
              </a:endParaRPr>
            </a:p>
          </p:txBody>
        </p: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2" descr="A képen tér, Univerzum, Világűr, galaxis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931711C2-3E18-45BB-876C-74FE543DED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6" cy="6858000"/>
          </a:xfrm>
          <a:prstGeom prst="rect">
            <a:avLst/>
          </a:prstGeom>
          <a:noFill/>
          <a:ln cap="rnd">
            <a:noFill/>
          </a:ln>
        </p:spPr>
      </p:pic>
      <p:sp>
        <p:nvSpPr>
          <p:cNvPr id="3" name="Szövegdoboz 3">
            <a:extLst>
              <a:ext uri="{FF2B5EF4-FFF2-40B4-BE49-F238E27FC236}">
                <a16:creationId xmlns:a16="http://schemas.microsoft.com/office/drawing/2014/main" id="{804555E5-2E9A-431F-8358-D45DE3641828}"/>
              </a:ext>
            </a:extLst>
          </p:cNvPr>
          <p:cNvSpPr txBox="1"/>
          <p:nvPr/>
        </p:nvSpPr>
        <p:spPr>
          <a:xfrm>
            <a:off x="4484318" y="2647169"/>
            <a:ext cx="3223360" cy="1569659"/>
          </a:xfrm>
          <a:prstGeom prst="rect">
            <a:avLst/>
          </a:prstGeom>
          <a:noFill/>
          <a:ln cap="rnd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hu-HU" sz="9600" b="0" i="0" u="none" strike="noStrike" kern="1200" cap="none" spc="0" baseline="0">
                <a:solidFill>
                  <a:srgbClr val="FFFFFF"/>
                </a:solidFill>
                <a:uFillTx/>
                <a:latin typeface="Impact"/>
              </a:rPr>
              <a:t>TOOLS​</a:t>
            </a:r>
            <a:endParaRPr lang="hu-HU" sz="1800" b="0" i="0" u="none" strike="noStrike" kern="1200" cap="none" spc="0" baseline="0">
              <a:solidFill>
                <a:srgbClr val="FFFFFF"/>
              </a:solidFill>
              <a:uFillTx/>
              <a:latin typeface="Calisto MT"/>
            </a:endParaRPr>
          </a:p>
        </p:txBody>
      </p:sp>
    </p:spTree>
  </p:cSld>
  <p:clrMapOvr>
    <a:masterClrMapping/>
  </p:clrMapOvr>
  <p:transition spd="slow"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50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zövegdoboz 2">
            <a:extLst>
              <a:ext uri="{FF2B5EF4-FFF2-40B4-BE49-F238E27FC236}">
                <a16:creationId xmlns:a16="http://schemas.microsoft.com/office/drawing/2014/main" id="{73B6E44E-AB11-4A2E-9477-759311E1260E}"/>
              </a:ext>
            </a:extLst>
          </p:cNvPr>
          <p:cNvSpPr txBox="1"/>
          <p:nvPr/>
        </p:nvSpPr>
        <p:spPr>
          <a:xfrm>
            <a:off x="1370694" y="4511814"/>
            <a:ext cx="9440037" cy="1130262"/>
          </a:xfrm>
          <a:prstGeom prst="rect">
            <a:avLst/>
          </a:prstGeom>
          <a:noFill/>
          <a:ln cap="rnd">
            <a:noFill/>
          </a:ln>
        </p:spPr>
        <p:txBody>
          <a:bodyPr vert="horz" wrap="square" lIns="91440" tIns="45720" rIns="91440" bIns="45720" anchor="b" anchorCtr="1" compatLnSpc="1">
            <a:normAutofit/>
          </a:bodyPr>
          <a:lstStyle/>
          <a:p>
            <a:pPr marL="0" marR="0" lvl="0" indent="0" algn="ctr" defTabSz="457200" rtl="0" fontAlgn="auto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4100" b="0" i="0" u="none" strike="noStrike" kern="1200" cap="none" spc="0" baseline="0">
                <a:solidFill>
                  <a:srgbClr val="DADADA"/>
                </a:solidFill>
                <a:effectLst>
                  <a:outerShdw dist="25403" dir="14639867">
                    <a:srgbClr val="000000"/>
                  </a:outerShdw>
                </a:effectLst>
                <a:uFillTx/>
                <a:latin typeface="Impact"/>
              </a:rPr>
              <a:t>Version management &amp;  Project Planning </a:t>
            </a:r>
          </a:p>
        </p:txBody>
      </p:sp>
      <p:pic>
        <p:nvPicPr>
          <p:cNvPr id="3" name="Picture 40">
            <a:extLst>
              <a:ext uri="{FF2B5EF4-FFF2-40B4-BE49-F238E27FC236}">
                <a16:creationId xmlns:a16="http://schemas.microsoft.com/office/drawing/2014/main" id="{4665DD38-4892-477C-8DCA-321C612094AA}"/>
              </a:ext>
            </a:extLst>
          </p:cNvPr>
          <p:cNvPicPr>
            <a:picLocks noMove="1" noResize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5979" y="547807"/>
            <a:ext cx="7940036" cy="3816806"/>
          </a:xfrm>
          <a:prstGeom prst="rect">
            <a:avLst/>
          </a:prstGeom>
          <a:noFill/>
          <a:ln cap="rnd">
            <a:noFill/>
          </a:ln>
        </p:spPr>
      </p:pic>
      <p:sp>
        <p:nvSpPr>
          <p:cNvPr id="4" name="Rectangle 42">
            <a:extLst>
              <a:ext uri="{FF2B5EF4-FFF2-40B4-BE49-F238E27FC236}">
                <a16:creationId xmlns:a16="http://schemas.microsoft.com/office/drawing/2014/main" id="{7790190F-F065-4D85-8106-4640C147715F}"/>
              </a:ext>
            </a:extLst>
          </p:cNvPr>
          <p:cNvSpPr>
            <a:spLocks noMove="1" noResize="1"/>
          </p:cNvSpPr>
          <p:nvPr/>
        </p:nvSpPr>
        <p:spPr>
          <a:xfrm>
            <a:off x="2265151" y="678183"/>
            <a:ext cx="7661693" cy="3543299"/>
          </a:xfrm>
          <a:prstGeom prst="rect">
            <a:avLst/>
          </a:prstGeom>
          <a:solidFill>
            <a:srgbClr val="FFFFFF"/>
          </a:solidFill>
          <a:ln cap="rnd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sto MT"/>
            </a:endParaRPr>
          </a:p>
        </p:txBody>
      </p:sp>
      <p:pic>
        <p:nvPicPr>
          <p:cNvPr id="5" name="Kép 4" descr="A képen Grafika, clipart, Grafikus tervezés, embléma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20533768-5CE8-4319-95B6-000FB864D4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4349" y="850593"/>
            <a:ext cx="3219446" cy="3219446"/>
          </a:xfrm>
          <a:prstGeom prst="rect">
            <a:avLst/>
          </a:prstGeom>
          <a:noFill/>
          <a:ln cap="rnd">
            <a:noFill/>
          </a:ln>
        </p:spPr>
      </p:pic>
      <p:pic>
        <p:nvPicPr>
          <p:cNvPr id="6" name="Kép 3" descr="A képen szöveg, Grafika, képernyőkép, Grafikus tervezés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1AFA3C2C-5E32-467E-9FAF-D1B95B644D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5875" y="839044"/>
            <a:ext cx="3219446" cy="3219446"/>
          </a:xfrm>
          <a:prstGeom prst="rect">
            <a:avLst/>
          </a:prstGeom>
          <a:noFill/>
          <a:ln cap="rnd"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5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zövegdoboz 2">
            <a:extLst>
              <a:ext uri="{FF2B5EF4-FFF2-40B4-BE49-F238E27FC236}">
                <a16:creationId xmlns:a16="http://schemas.microsoft.com/office/drawing/2014/main" id="{D46F5DC2-9354-42D5-87C0-19039A6333F8}"/>
              </a:ext>
            </a:extLst>
          </p:cNvPr>
          <p:cNvSpPr txBox="1"/>
          <p:nvPr/>
        </p:nvSpPr>
        <p:spPr>
          <a:xfrm>
            <a:off x="1370694" y="4511814"/>
            <a:ext cx="9440037" cy="1130262"/>
          </a:xfrm>
          <a:prstGeom prst="rect">
            <a:avLst/>
          </a:prstGeom>
          <a:noFill/>
          <a:ln cap="rnd">
            <a:noFill/>
          </a:ln>
        </p:spPr>
        <p:txBody>
          <a:bodyPr vert="horz" wrap="square" lIns="91440" tIns="45720" rIns="91440" bIns="45720" anchor="b" anchorCtr="1" compatLnSpc="1">
            <a:norm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4800" b="0" i="0" u="none" strike="noStrike" kern="1200" cap="none" spc="0" baseline="0">
                <a:solidFill>
                  <a:srgbClr val="DADADA"/>
                </a:solidFill>
                <a:effectLst>
                  <a:outerShdw dist="25403" dir="14639867">
                    <a:srgbClr val="000000"/>
                  </a:outerShdw>
                </a:effectLst>
                <a:uFillTx/>
                <a:latin typeface="Impact"/>
              </a:rPr>
              <a:t>IDEs &amp; AIs</a:t>
            </a:r>
          </a:p>
        </p:txBody>
      </p:sp>
      <p:pic>
        <p:nvPicPr>
          <p:cNvPr id="3" name="Picture 9">
            <a:extLst>
              <a:ext uri="{FF2B5EF4-FFF2-40B4-BE49-F238E27FC236}">
                <a16:creationId xmlns:a16="http://schemas.microsoft.com/office/drawing/2014/main" id="{5B521B87-172D-46D8-9704-76052264A6DE}"/>
              </a:ext>
            </a:extLst>
          </p:cNvPr>
          <p:cNvPicPr>
            <a:picLocks noMove="1" noResize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5979" y="547807"/>
            <a:ext cx="7940036" cy="3816806"/>
          </a:xfrm>
          <a:prstGeom prst="rect">
            <a:avLst/>
          </a:prstGeom>
          <a:noFill/>
          <a:ln cap="rnd">
            <a:noFill/>
          </a:ln>
        </p:spPr>
      </p:pic>
      <p:sp>
        <p:nvSpPr>
          <p:cNvPr id="4" name="Rectangle 11">
            <a:extLst>
              <a:ext uri="{FF2B5EF4-FFF2-40B4-BE49-F238E27FC236}">
                <a16:creationId xmlns:a16="http://schemas.microsoft.com/office/drawing/2014/main" id="{21DEEDB5-99B5-4FB8-B0C0-588FB9E606A2}"/>
              </a:ext>
            </a:extLst>
          </p:cNvPr>
          <p:cNvSpPr>
            <a:spLocks noMove="1" noResize="1"/>
          </p:cNvSpPr>
          <p:nvPr/>
        </p:nvSpPr>
        <p:spPr>
          <a:xfrm>
            <a:off x="2265151" y="678183"/>
            <a:ext cx="7661693" cy="3543299"/>
          </a:xfrm>
          <a:prstGeom prst="rect">
            <a:avLst/>
          </a:prstGeom>
          <a:solidFill>
            <a:srgbClr val="FFFFFF"/>
          </a:solidFill>
          <a:ln cap="rnd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sto MT"/>
            </a:endParaRPr>
          </a:p>
        </p:txBody>
      </p:sp>
      <p:pic>
        <p:nvPicPr>
          <p:cNvPr id="5" name="Kép 4" descr="A képen Grafika, képernyőkép, Grafikus tervezés, embléma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DC980F3F-EB06-472D-8ED4-FABD1F5AE3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2262" y="1101486"/>
            <a:ext cx="3595155" cy="2723330"/>
          </a:xfrm>
          <a:prstGeom prst="rect">
            <a:avLst/>
          </a:prstGeom>
          <a:noFill/>
          <a:ln cap="rnd">
            <a:noFill/>
          </a:ln>
        </p:spPr>
      </p:pic>
      <p:pic>
        <p:nvPicPr>
          <p:cNvPr id="6" name="Kép 1" descr="A képen képernyőkép, szöveg, Grafika, Betűtípus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53F5BAC0-8E70-4E2E-A393-EF57372019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8801" y="853427"/>
            <a:ext cx="3187250" cy="3219446"/>
          </a:xfrm>
          <a:prstGeom prst="rect">
            <a:avLst/>
          </a:prstGeom>
          <a:noFill/>
          <a:ln cap="rnd"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52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9">
            <a:extLst>
              <a:ext uri="{FF2B5EF4-FFF2-40B4-BE49-F238E27FC236}">
                <a16:creationId xmlns:a16="http://schemas.microsoft.com/office/drawing/2014/main" id="{9FC3AC3C-0EB1-4785-9C83-B605E96F0C99}"/>
              </a:ext>
            </a:extLst>
          </p:cNvPr>
          <p:cNvCxnSpPr>
            <a:cxnSpLocks noMove="1" noResize="1"/>
          </p:cNvCxnSpPr>
          <p:nvPr/>
        </p:nvCxnSpPr>
        <p:spPr>
          <a:xfrm>
            <a:off x="7548490" y="-696736"/>
            <a:ext cx="4645152" cy="0"/>
          </a:xfrm>
          <a:prstGeom prst="straightConnector1">
            <a:avLst/>
          </a:prstGeom>
          <a:noFill/>
          <a:ln w="38103" cap="sq">
            <a:solidFill>
              <a:srgbClr val="FFFFFF"/>
            </a:solidFill>
            <a:prstDash val="solid"/>
            <a:miter/>
          </a:ln>
        </p:spPr>
      </p:cxnSp>
      <p:cxnSp>
        <p:nvCxnSpPr>
          <p:cNvPr id="3" name="Straight Connector 21">
            <a:extLst>
              <a:ext uri="{FF2B5EF4-FFF2-40B4-BE49-F238E27FC236}">
                <a16:creationId xmlns:a16="http://schemas.microsoft.com/office/drawing/2014/main" id="{9F5980E2-4BC6-4D7A-BF17-B34E821BF471}"/>
              </a:ext>
            </a:extLst>
          </p:cNvPr>
          <p:cNvCxnSpPr>
            <a:cxnSpLocks noMove="1" noResize="1"/>
          </p:cNvCxnSpPr>
          <p:nvPr/>
        </p:nvCxnSpPr>
        <p:spPr>
          <a:xfrm>
            <a:off x="4652970" y="20967"/>
            <a:ext cx="0" cy="6858000"/>
          </a:xfrm>
          <a:prstGeom prst="straightConnector1">
            <a:avLst/>
          </a:prstGeom>
          <a:noFill/>
          <a:ln w="38103" cap="sq">
            <a:solidFill>
              <a:srgbClr val="FFFFFF"/>
            </a:solidFill>
            <a:prstDash val="solid"/>
            <a:miter/>
          </a:ln>
        </p:spPr>
      </p:cxnSp>
      <p:pic>
        <p:nvPicPr>
          <p:cNvPr id="4" name="Kép 14">
            <a:extLst>
              <a:ext uri="{FF2B5EF4-FFF2-40B4-BE49-F238E27FC236}">
                <a16:creationId xmlns:a16="http://schemas.microsoft.com/office/drawing/2014/main" id="{32F0EB30-99CB-4787-A104-01E1E4CD2D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8127" y="3851690"/>
            <a:ext cx="2469638" cy="2469638"/>
          </a:xfrm>
          <a:prstGeom prst="rect">
            <a:avLst/>
          </a:prstGeom>
          <a:noFill/>
          <a:ln cap="rnd">
            <a:noFill/>
          </a:ln>
        </p:spPr>
      </p:pic>
      <p:pic>
        <p:nvPicPr>
          <p:cNvPr id="5" name="Kép 4" descr="A képen Grafika, piros, Téglalap, Grafikus tervezés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D7B24F58-B799-483E-8ACA-26DEF73323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64025" y="457200"/>
            <a:ext cx="2299597" cy="2472683"/>
          </a:xfrm>
          <a:prstGeom prst="rect">
            <a:avLst/>
          </a:prstGeom>
          <a:noFill/>
          <a:ln cap="rnd">
            <a:noFill/>
          </a:ln>
        </p:spPr>
      </p:pic>
      <p:cxnSp>
        <p:nvCxnSpPr>
          <p:cNvPr id="6" name="Straight Connector 23">
            <a:extLst>
              <a:ext uri="{FF2B5EF4-FFF2-40B4-BE49-F238E27FC236}">
                <a16:creationId xmlns:a16="http://schemas.microsoft.com/office/drawing/2014/main" id="{958EADD6-ABEE-4025-8066-B8918E52E662}"/>
              </a:ext>
            </a:extLst>
          </p:cNvPr>
          <p:cNvCxnSpPr>
            <a:cxnSpLocks noMove="1" noResize="1"/>
          </p:cNvCxnSpPr>
          <p:nvPr/>
        </p:nvCxnSpPr>
        <p:spPr>
          <a:xfrm>
            <a:off x="4694474" y="3429000"/>
            <a:ext cx="7498080" cy="0"/>
          </a:xfrm>
          <a:prstGeom prst="straightConnector1">
            <a:avLst/>
          </a:prstGeom>
          <a:noFill/>
          <a:ln w="38103" cap="sq">
            <a:solidFill>
              <a:srgbClr val="FFFFFF"/>
            </a:solidFill>
            <a:prstDash val="solid"/>
            <a:miter/>
          </a:ln>
        </p:spPr>
      </p:cxnSp>
      <p:pic>
        <p:nvPicPr>
          <p:cNvPr id="7" name="Kép 1" descr="File:CSS3 logo.svg - Wikimedia Commons">
            <a:extLst>
              <a:ext uri="{FF2B5EF4-FFF2-40B4-BE49-F238E27FC236}">
                <a16:creationId xmlns:a16="http://schemas.microsoft.com/office/drawing/2014/main" id="{75168D8B-568B-4074-9FE6-68456543FA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9798" y="462028"/>
            <a:ext cx="2447693" cy="2447693"/>
          </a:xfrm>
          <a:prstGeom prst="rect">
            <a:avLst/>
          </a:prstGeom>
          <a:noFill/>
          <a:ln cap="rnd">
            <a:noFill/>
          </a:ln>
        </p:spPr>
      </p:pic>
      <p:cxnSp>
        <p:nvCxnSpPr>
          <p:cNvPr id="8" name="Straight Connector 25">
            <a:extLst>
              <a:ext uri="{FF2B5EF4-FFF2-40B4-BE49-F238E27FC236}">
                <a16:creationId xmlns:a16="http://schemas.microsoft.com/office/drawing/2014/main" id="{0D657679-EE6A-4CB8-B3F7-DEB6A8C0D83D}"/>
              </a:ext>
            </a:extLst>
          </p:cNvPr>
          <p:cNvCxnSpPr>
            <a:cxnSpLocks noMove="1" noResize="1"/>
          </p:cNvCxnSpPr>
          <p:nvPr/>
        </p:nvCxnSpPr>
        <p:spPr>
          <a:xfrm>
            <a:off x="8443514" y="20967"/>
            <a:ext cx="0" cy="6858000"/>
          </a:xfrm>
          <a:prstGeom prst="straightConnector1">
            <a:avLst/>
          </a:prstGeom>
          <a:noFill/>
          <a:ln w="38103" cap="sq">
            <a:solidFill>
              <a:srgbClr val="FFFFFF"/>
            </a:solidFill>
            <a:prstDash val="solid"/>
            <a:miter/>
          </a:ln>
        </p:spPr>
      </p:cxnSp>
      <p:pic>
        <p:nvPicPr>
          <p:cNvPr id="9" name="Kép 10" descr="A képen szöveg, Grafika, Grafikus tervezés, Betűtípus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4F6BEF0E-E7E5-42AB-BCBE-91AD6F2268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79013" y="3928106"/>
            <a:ext cx="2469629" cy="2469629"/>
          </a:xfrm>
          <a:prstGeom prst="rect">
            <a:avLst/>
          </a:prstGeom>
          <a:noFill/>
          <a:ln cap="rnd">
            <a:noFill/>
          </a:ln>
        </p:spPr>
      </p:pic>
      <p:pic>
        <p:nvPicPr>
          <p:cNvPr id="10" name="Kép 3">
            <a:extLst>
              <a:ext uri="{FF2B5EF4-FFF2-40B4-BE49-F238E27FC236}">
                <a16:creationId xmlns:a16="http://schemas.microsoft.com/office/drawing/2014/main" id="{67339826-E051-40A4-ABE2-4ACA1B1FDE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3965" y="3854470"/>
            <a:ext cx="2667003" cy="2619371"/>
          </a:xfrm>
          <a:prstGeom prst="rect">
            <a:avLst/>
          </a:prstGeom>
          <a:noFill/>
          <a:ln cap="rnd">
            <a:noFill/>
          </a:ln>
        </p:spPr>
      </p:pic>
      <p:sp>
        <p:nvSpPr>
          <p:cNvPr id="11" name="Szövegdoboz 9">
            <a:extLst>
              <a:ext uri="{FF2B5EF4-FFF2-40B4-BE49-F238E27FC236}">
                <a16:creationId xmlns:a16="http://schemas.microsoft.com/office/drawing/2014/main" id="{EEA5D667-A94C-48A6-B724-94B7B82CE5EA}"/>
              </a:ext>
            </a:extLst>
          </p:cNvPr>
          <p:cNvSpPr txBox="1"/>
          <p:nvPr/>
        </p:nvSpPr>
        <p:spPr>
          <a:xfrm>
            <a:off x="4963902" y="1411193"/>
            <a:ext cx="3289343" cy="923333"/>
          </a:xfrm>
          <a:prstGeom prst="rect">
            <a:avLst/>
          </a:prstGeom>
          <a:noFill/>
          <a:ln cap="rnd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hu-HU" sz="5400" b="0" i="0" u="none" strike="noStrike" kern="1200" cap="none" spc="0" baseline="0">
                <a:solidFill>
                  <a:srgbClr val="FFFFFF"/>
                </a:solidFill>
                <a:uFillTx/>
                <a:latin typeface="Impact"/>
              </a:rPr>
              <a:t>Languages</a:t>
            </a:r>
          </a:p>
        </p:txBody>
      </p:sp>
      <p:sp>
        <p:nvSpPr>
          <p:cNvPr id="12" name="Téglalap 2">
            <a:extLst>
              <a:ext uri="{FF2B5EF4-FFF2-40B4-BE49-F238E27FC236}">
                <a16:creationId xmlns:a16="http://schemas.microsoft.com/office/drawing/2014/main" id="{69A80E85-34D3-42FA-879D-D51553EB86DD}"/>
              </a:ext>
            </a:extLst>
          </p:cNvPr>
          <p:cNvSpPr/>
          <p:nvPr/>
        </p:nvSpPr>
        <p:spPr>
          <a:xfrm>
            <a:off x="69338" y="3403725"/>
            <a:ext cx="4541797" cy="45180"/>
          </a:xfrm>
          <a:prstGeom prst="rect">
            <a:avLst/>
          </a:prstGeom>
          <a:solidFill>
            <a:srgbClr val="FFFFFF"/>
          </a:solidFill>
          <a:ln w="15873" cap="rnd">
            <a:solidFill>
              <a:srgbClr val="4E1805"/>
            </a:solidFill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hu-HU" sz="1800" b="0" i="0" u="none" strike="noStrike" kern="1200" cap="none" spc="0" baseline="0">
              <a:solidFill>
                <a:srgbClr val="FFFFFF"/>
              </a:solidFill>
              <a:uFillTx/>
              <a:latin typeface="Calisto MT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53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zövegdoboz 6">
            <a:extLst>
              <a:ext uri="{FF2B5EF4-FFF2-40B4-BE49-F238E27FC236}">
                <a16:creationId xmlns:a16="http://schemas.microsoft.com/office/drawing/2014/main" id="{058FD658-E560-4A6D-8B6D-8833E7DBDBE5}"/>
              </a:ext>
            </a:extLst>
          </p:cNvPr>
          <p:cNvSpPr txBox="1"/>
          <p:nvPr/>
        </p:nvSpPr>
        <p:spPr>
          <a:xfrm>
            <a:off x="1370694" y="4511814"/>
            <a:ext cx="9440037" cy="1130262"/>
          </a:xfrm>
          <a:prstGeom prst="rect">
            <a:avLst/>
          </a:prstGeom>
          <a:noFill/>
          <a:ln cap="rnd">
            <a:noFill/>
          </a:ln>
        </p:spPr>
        <p:txBody>
          <a:bodyPr vert="horz" wrap="square" lIns="91440" tIns="45720" rIns="91440" bIns="45720" anchor="b" anchorCtr="1" compatLnSpc="1">
            <a:norm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4800" b="0" i="0" u="none" strike="noStrike" kern="1200" cap="none" spc="0" baseline="0">
                <a:solidFill>
                  <a:srgbClr val="DADADA"/>
                </a:solidFill>
                <a:effectLst>
                  <a:outerShdw dist="25403" dir="14639867">
                    <a:srgbClr val="000000"/>
                  </a:outerShdw>
                </a:effectLst>
                <a:uFillTx/>
                <a:latin typeface="Impact"/>
              </a:rPr>
              <a:t>Frameworks</a:t>
            </a:r>
          </a:p>
        </p:txBody>
      </p:sp>
      <p:pic>
        <p:nvPicPr>
          <p:cNvPr id="3" name="Picture 11">
            <a:extLst>
              <a:ext uri="{FF2B5EF4-FFF2-40B4-BE49-F238E27FC236}">
                <a16:creationId xmlns:a16="http://schemas.microsoft.com/office/drawing/2014/main" id="{1C0E80EA-DE82-460A-A4DE-D439571DB80F}"/>
              </a:ext>
            </a:extLst>
          </p:cNvPr>
          <p:cNvPicPr>
            <a:picLocks noMove="1" noResize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019" y="547807"/>
            <a:ext cx="10935958" cy="3816806"/>
          </a:xfrm>
          <a:prstGeom prst="rect">
            <a:avLst/>
          </a:prstGeom>
          <a:noFill/>
          <a:ln cap="rnd">
            <a:noFill/>
          </a:ln>
        </p:spPr>
      </p:pic>
      <p:pic>
        <p:nvPicPr>
          <p:cNvPr id="4" name="Kép 5" descr="Press Kit • Angular">
            <a:extLst>
              <a:ext uri="{FF2B5EF4-FFF2-40B4-BE49-F238E27FC236}">
                <a16:creationId xmlns:a16="http://schemas.microsoft.com/office/drawing/2014/main" id="{A59BF5E0-0268-4620-9CC2-7C67687695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3796" y="1651616"/>
            <a:ext cx="5101766" cy="1594302"/>
          </a:xfrm>
          <a:prstGeom prst="rect">
            <a:avLst/>
          </a:prstGeom>
          <a:noFill/>
          <a:ln cap="rnd">
            <a:noFill/>
          </a:ln>
        </p:spPr>
      </p:pic>
      <p:pic>
        <p:nvPicPr>
          <p:cNvPr id="5" name="Kép 3" descr="Spring Boot – Logos Download">
            <a:extLst>
              <a:ext uri="{FF2B5EF4-FFF2-40B4-BE49-F238E27FC236}">
                <a16:creationId xmlns:a16="http://schemas.microsoft.com/office/drawing/2014/main" id="{5DCD933C-8D3D-4443-A27B-B8BE4E0FDB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0819" y="1791849"/>
            <a:ext cx="5102352" cy="1313855"/>
          </a:xfrm>
          <a:prstGeom prst="rect">
            <a:avLst/>
          </a:prstGeom>
          <a:noFill/>
          <a:ln cap="rnd"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5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4">
            <a:extLst>
              <a:ext uri="{FF2B5EF4-FFF2-40B4-BE49-F238E27FC236}">
                <a16:creationId xmlns:a16="http://schemas.microsoft.com/office/drawing/2014/main" id="{0597F9C1-995A-4E5B-AD8A-E2150CBF34D7}"/>
              </a:ext>
            </a:extLst>
          </p:cNvPr>
          <p:cNvSpPr>
            <a:spLocks noMove="1" noResize="1"/>
          </p:cNvSpPr>
          <p:nvPr/>
        </p:nvSpPr>
        <p:spPr>
          <a:xfrm>
            <a:off x="0" y="0"/>
            <a:ext cx="12191996" cy="6858000"/>
          </a:xfrm>
          <a:prstGeom prst="rect">
            <a:avLst/>
          </a:prstGeom>
          <a:solidFill>
            <a:srgbClr val="BC451B"/>
          </a:solidFill>
          <a:ln cap="rnd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sto MT"/>
            </a:endParaRPr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8F539FB1-B591-488D-8839-E9BF86017C46}"/>
              </a:ext>
            </a:extLst>
          </p:cNvPr>
          <p:cNvSpPr txBox="1"/>
          <p:nvPr/>
        </p:nvSpPr>
        <p:spPr>
          <a:xfrm>
            <a:off x="5139238" y="1097280"/>
            <a:ext cx="6043873" cy="4626864"/>
          </a:xfrm>
          <a:prstGeom prst="rect">
            <a:avLst/>
          </a:prstGeom>
          <a:noFill/>
          <a:ln cap="rnd">
            <a:noFill/>
          </a:ln>
        </p:spPr>
        <p:txBody>
          <a:bodyPr vert="horz" wrap="square" lIns="91440" tIns="45720" rIns="91440" bIns="45720" anchor="ctr" anchorCtr="1" compatLnSpc="1">
            <a:norm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5400" b="0" i="0" u="none" strike="noStrike" kern="1200" cap="none" spc="0" baseline="0">
                <a:solidFill>
                  <a:srgbClr val="DADADA"/>
                </a:solidFill>
                <a:effectLst>
                  <a:outerShdw dist="25403" dir="14639867">
                    <a:srgbClr val="000000"/>
                  </a:outerShdw>
                </a:effectLst>
                <a:uFillTx/>
                <a:latin typeface="Impact"/>
                <a:cs typeface="Calisto MT"/>
              </a:rPr>
              <a:t>Thank you for your attention!</a:t>
            </a:r>
            <a:endParaRPr lang="en-US" sz="5400" b="0" i="0" u="none" strike="noStrike" kern="1200" cap="none" spc="0" baseline="0">
              <a:solidFill>
                <a:srgbClr val="DADADA"/>
              </a:solidFill>
              <a:effectLst>
                <a:outerShdw dist="25403" dir="14639867">
                  <a:srgbClr val="000000"/>
                </a:outerShdw>
              </a:effectLst>
              <a:uFillTx/>
              <a:latin typeface="Impact"/>
            </a:endParaRPr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EE5B2993-95B9-42E9-883E-FEBA6E22A6A0}"/>
              </a:ext>
            </a:extLst>
          </p:cNvPr>
          <p:cNvSpPr txBox="1"/>
          <p:nvPr/>
        </p:nvSpPr>
        <p:spPr>
          <a:xfrm>
            <a:off x="1258260" y="544049"/>
            <a:ext cx="3256178" cy="4626864"/>
          </a:xfrm>
          <a:prstGeom prst="rect">
            <a:avLst/>
          </a:prstGeom>
          <a:noFill/>
          <a:ln cap="rnd"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marL="0" marR="0" lvl="0" indent="0" algn="r" defTabSz="457200" rtl="0" fontAlgn="auto" hangingPunct="1">
              <a:lnSpc>
                <a:spcPct val="100000"/>
              </a:lnSpc>
              <a:spcBef>
                <a:spcPts val="800"/>
              </a:spcBef>
              <a:spcAft>
                <a:spcPts val="6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b="0" i="0" u="none" strike="noStrike" kern="1200" cap="none" spc="0" baseline="0">
                <a:solidFill>
                  <a:srgbClr val="FFFFFF"/>
                </a:solidFill>
                <a:effectLst>
                  <a:outerShdw dist="25403" dir="14639867">
                    <a:srgbClr val="000000"/>
                  </a:outerShdw>
                </a:effectLst>
                <a:uFillTx/>
                <a:latin typeface="Impact"/>
              </a:rPr>
              <a:t>By: Team UNIverse</a:t>
            </a:r>
          </a:p>
        </p:txBody>
      </p:sp>
      <p:cxnSp>
        <p:nvCxnSpPr>
          <p:cNvPr id="5" name="Straight Connector 16">
            <a:extLst>
              <a:ext uri="{FF2B5EF4-FFF2-40B4-BE49-F238E27FC236}">
                <a16:creationId xmlns:a16="http://schemas.microsoft.com/office/drawing/2014/main" id="{7744B8B0-BE80-4AE2-AF4A-F08A858FA98A}"/>
              </a:ext>
            </a:extLst>
          </p:cNvPr>
          <p:cNvCxnSpPr>
            <a:cxnSpLocks noMove="1" noResize="1"/>
          </p:cNvCxnSpPr>
          <p:nvPr/>
        </p:nvCxnSpPr>
        <p:spPr>
          <a:xfrm>
            <a:off x="4654606" y="2057400"/>
            <a:ext cx="0" cy="2743200"/>
          </a:xfrm>
          <a:prstGeom prst="straightConnector1">
            <a:avLst/>
          </a:prstGeom>
          <a:noFill/>
          <a:ln w="19046" cap="rnd">
            <a:solidFill>
              <a:srgbClr val="DADADA"/>
            </a:solidFill>
            <a:prstDash val="solid"/>
          </a:ln>
        </p:spPr>
      </p:cxnSp>
      <p:sp>
        <p:nvSpPr>
          <p:cNvPr id="6" name="Szövegdoboz 9">
            <a:extLst>
              <a:ext uri="{FF2B5EF4-FFF2-40B4-BE49-F238E27FC236}">
                <a16:creationId xmlns:a16="http://schemas.microsoft.com/office/drawing/2014/main" id="{EA7C7581-A41C-4325-A1F1-B25108E51DAD}"/>
              </a:ext>
            </a:extLst>
          </p:cNvPr>
          <p:cNvSpPr txBox="1"/>
          <p:nvPr/>
        </p:nvSpPr>
        <p:spPr>
          <a:xfrm>
            <a:off x="8483602" y="3718563"/>
            <a:ext cx="2743200" cy="365760"/>
          </a:xfrm>
          <a:prstGeom prst="rect">
            <a:avLst/>
          </a:prstGeom>
          <a:noFill/>
          <a:ln cap="rnd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hu-HU" sz="1800" b="0" i="0" u="none" strike="noStrike" kern="1200" cap="none" spc="0" baseline="0">
              <a:solidFill>
                <a:srgbClr val="FFFFFF"/>
              </a:solidFill>
              <a:uFillTx/>
              <a:latin typeface="Calisto MT"/>
            </a:endParaRPr>
          </a:p>
        </p:txBody>
      </p:sp>
      <p:pic>
        <p:nvPicPr>
          <p:cNvPr id="7" name="Kép 1" descr="A képen fekete, sötétség látható&#10;&#10;Lehet, hogy az AI által létrehozott tartalom helytelen.">
            <a:extLst>
              <a:ext uri="{FF2B5EF4-FFF2-40B4-BE49-F238E27FC236}">
                <a16:creationId xmlns:a16="http://schemas.microsoft.com/office/drawing/2014/main" id="{2CDD69EE-E1AA-4687-B74B-D38919FEFE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6233" y="3255721"/>
            <a:ext cx="1359072" cy="1296445"/>
          </a:xfrm>
          <a:prstGeom prst="rect">
            <a:avLst/>
          </a:prstGeom>
          <a:solidFill>
            <a:srgbClr val="FFFFFF"/>
          </a:solidFill>
          <a:ln w="76196" cap="sq">
            <a:solidFill>
              <a:srgbClr val="EAEAEA"/>
            </a:solidFill>
            <a:prstDash val="solid"/>
            <a:miter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2" descr="A képen tér, Univerzum, Világűr, galaxis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FCD86989-1FF0-463D-BEE5-AC1BD1A867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6" cy="6858000"/>
          </a:xfrm>
          <a:prstGeom prst="rect">
            <a:avLst/>
          </a:prstGeom>
          <a:noFill/>
          <a:ln cap="rnd">
            <a:noFill/>
          </a:ln>
        </p:spPr>
      </p:pic>
      <p:sp>
        <p:nvSpPr>
          <p:cNvPr id="3" name="Szövegdoboz 3">
            <a:extLst>
              <a:ext uri="{FF2B5EF4-FFF2-40B4-BE49-F238E27FC236}">
                <a16:creationId xmlns:a16="http://schemas.microsoft.com/office/drawing/2014/main" id="{3620EAD2-4404-488A-B934-68D69A7A5CE9}"/>
              </a:ext>
            </a:extLst>
          </p:cNvPr>
          <p:cNvSpPr txBox="1"/>
          <p:nvPr/>
        </p:nvSpPr>
        <p:spPr>
          <a:xfrm>
            <a:off x="2480154" y="1906048"/>
            <a:ext cx="7231687" cy="3046991"/>
          </a:xfrm>
          <a:prstGeom prst="rect">
            <a:avLst/>
          </a:prstGeom>
          <a:noFill/>
          <a:ln cap="rnd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hu-HU" sz="9600" b="0" i="0" u="none" strike="noStrike" kern="1200" cap="none" spc="0" baseline="0">
                <a:solidFill>
                  <a:srgbClr val="FFFFFF"/>
                </a:solidFill>
                <a:uFillTx/>
                <a:latin typeface="Impact"/>
              </a:rPr>
              <a:t>Project Planning</a:t>
            </a:r>
          </a:p>
        </p:txBody>
      </p:sp>
    </p:spTree>
  </p:cSld>
  <p:clrMapOvr>
    <a:masterClrMapping/>
  </p:clrMapOvr>
  <p:transition spd="slow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zövegdoboz 2">
            <a:extLst>
              <a:ext uri="{FF2B5EF4-FFF2-40B4-BE49-F238E27FC236}">
                <a16:creationId xmlns:a16="http://schemas.microsoft.com/office/drawing/2014/main" id="{DA9739B8-9E50-4F38-83F1-30CFB86ADB6E}"/>
              </a:ext>
            </a:extLst>
          </p:cNvPr>
          <p:cNvSpPr txBox="1"/>
          <p:nvPr/>
        </p:nvSpPr>
        <p:spPr>
          <a:xfrm>
            <a:off x="3883822" y="5188598"/>
            <a:ext cx="4416689" cy="954103"/>
          </a:xfrm>
          <a:prstGeom prst="rect">
            <a:avLst/>
          </a:prstGeom>
          <a:noFill/>
          <a:ln cap="rnd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hu-HU" sz="2800" b="0" i="0" u="none" strike="noStrike" kern="1200" cap="none" spc="0" baseline="0">
                <a:solidFill>
                  <a:srgbClr val="FFFFFF"/>
                </a:solidFill>
                <a:uFillTx/>
                <a:latin typeface="Impact"/>
              </a:rPr>
              <a:t>Temesi Tamás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hu-HU" sz="2800" b="0" i="0" u="none" strike="noStrike" kern="1200" cap="none" spc="0" baseline="0">
                <a:solidFill>
                  <a:srgbClr val="FFFFFF"/>
                </a:solidFill>
                <a:uFillTx/>
                <a:latin typeface="Impact"/>
              </a:rPr>
              <a:t>-Testing &amp; Documentation-</a:t>
            </a:r>
          </a:p>
        </p:txBody>
      </p:sp>
      <p:sp>
        <p:nvSpPr>
          <p:cNvPr id="3" name="Szövegdoboz 4">
            <a:extLst>
              <a:ext uri="{FF2B5EF4-FFF2-40B4-BE49-F238E27FC236}">
                <a16:creationId xmlns:a16="http://schemas.microsoft.com/office/drawing/2014/main" id="{E106473D-4C41-4C2E-9CE9-6C46522C6AEC}"/>
              </a:ext>
            </a:extLst>
          </p:cNvPr>
          <p:cNvSpPr txBox="1"/>
          <p:nvPr/>
        </p:nvSpPr>
        <p:spPr>
          <a:xfrm>
            <a:off x="879488" y="5200686"/>
            <a:ext cx="2926912" cy="954103"/>
          </a:xfrm>
          <a:prstGeom prst="rect">
            <a:avLst/>
          </a:prstGeom>
          <a:noFill/>
          <a:ln cap="rnd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hu-HU" sz="2800" b="0" i="0" u="none" strike="noStrike" kern="1200" cap="none" spc="0" baseline="0">
                <a:solidFill>
                  <a:srgbClr val="FFFFFF"/>
                </a:solidFill>
                <a:uFillTx/>
                <a:latin typeface="Impact"/>
                <a:ea typeface="Apple Symbols" pitchFamily="2"/>
                <a:cs typeface="Apple Symbols"/>
              </a:rPr>
              <a:t>Kőszegi Patrik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hu-HU" sz="2800" b="0" i="0" u="none" strike="noStrike" kern="1200" cap="none" spc="0" baseline="0">
                <a:solidFill>
                  <a:srgbClr val="FFFFFF"/>
                </a:solidFill>
                <a:uFillTx/>
                <a:latin typeface="Impact"/>
                <a:ea typeface="Apple Symbols" pitchFamily="2"/>
                <a:cs typeface="Apple Symbols"/>
              </a:rPr>
              <a:t>-Frontend-</a:t>
            </a:r>
          </a:p>
        </p:txBody>
      </p:sp>
      <p:sp>
        <p:nvSpPr>
          <p:cNvPr id="4" name="Szövegdoboz 6">
            <a:extLst>
              <a:ext uri="{FF2B5EF4-FFF2-40B4-BE49-F238E27FC236}">
                <a16:creationId xmlns:a16="http://schemas.microsoft.com/office/drawing/2014/main" id="{43FD3C74-1EB2-4A52-9B07-B452C56A5D53}"/>
              </a:ext>
            </a:extLst>
          </p:cNvPr>
          <p:cNvSpPr txBox="1"/>
          <p:nvPr/>
        </p:nvSpPr>
        <p:spPr>
          <a:xfrm>
            <a:off x="8034924" y="5142823"/>
            <a:ext cx="3300179" cy="954103"/>
          </a:xfrm>
          <a:prstGeom prst="rect">
            <a:avLst/>
          </a:prstGeom>
          <a:noFill/>
          <a:ln cap="rnd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hu-HU" sz="2800" b="0" i="0" u="none" strike="noStrike" kern="1200" cap="none" spc="0" baseline="0">
                <a:solidFill>
                  <a:srgbClr val="FFFFFF"/>
                </a:solidFill>
                <a:uFillTx/>
                <a:latin typeface="Impact"/>
              </a:rPr>
              <a:t>Murányi Dániel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hu-HU" sz="2800" b="0" i="0" u="none" strike="noStrike" kern="1200" cap="none" spc="0" baseline="0">
                <a:solidFill>
                  <a:srgbClr val="FFFFFF"/>
                </a:solidFill>
                <a:uFillTx/>
                <a:latin typeface="Impact"/>
              </a:rPr>
              <a:t>-Backend &amp; DB-</a:t>
            </a:r>
          </a:p>
        </p:txBody>
      </p:sp>
      <p:sp>
        <p:nvSpPr>
          <p:cNvPr id="5" name="Szövegdoboz 8">
            <a:extLst>
              <a:ext uri="{FF2B5EF4-FFF2-40B4-BE49-F238E27FC236}">
                <a16:creationId xmlns:a16="http://schemas.microsoft.com/office/drawing/2014/main" id="{9CD6318C-5AE6-44B8-88D8-8AB2AD046AC2}"/>
              </a:ext>
            </a:extLst>
          </p:cNvPr>
          <p:cNvSpPr txBox="1"/>
          <p:nvPr/>
        </p:nvSpPr>
        <p:spPr>
          <a:xfrm>
            <a:off x="323990" y="195306"/>
            <a:ext cx="6530004" cy="1200332"/>
          </a:xfrm>
          <a:prstGeom prst="rect">
            <a:avLst/>
          </a:prstGeom>
          <a:noFill/>
          <a:ln cap="rnd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hu-HU" sz="7200" b="0" i="0" u="none" strike="noStrike" kern="1200" cap="none" spc="0" baseline="0">
                <a:solidFill>
                  <a:srgbClr val="FFFFFF"/>
                </a:solidFill>
                <a:uFillTx/>
                <a:latin typeface="Impact" pitchFamily="34"/>
              </a:rPr>
              <a:t>Our Team</a:t>
            </a:r>
          </a:p>
        </p:txBody>
      </p:sp>
      <p:pic>
        <p:nvPicPr>
          <p:cNvPr id="6" name="Kép 1" descr="A képen ruházat, személy, Emberi arc, nyakkendő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B06E7B56-F5DF-48AA-97E4-E73D7629AF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8402878" y="1398739"/>
            <a:ext cx="2546960" cy="3789127"/>
          </a:xfrm>
          <a:prstGeom prst="rect">
            <a:avLst/>
          </a:prstGeom>
          <a:noFill/>
          <a:ln cap="rnd">
            <a:noFill/>
          </a:ln>
        </p:spPr>
      </p:pic>
      <p:pic>
        <p:nvPicPr>
          <p:cNvPr id="7" name="Kép 5" descr="A képen ruházat, személy, Emberi arc, nyakkendő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CA8E2775-E622-4DE9-BAF4-BF7B58599C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2518" y="1398739"/>
            <a:ext cx="2546960" cy="3789127"/>
          </a:xfrm>
          <a:prstGeom prst="rect">
            <a:avLst/>
          </a:prstGeom>
          <a:noFill/>
          <a:ln cap="rnd">
            <a:noFill/>
          </a:ln>
        </p:spPr>
      </p:pic>
      <p:pic>
        <p:nvPicPr>
          <p:cNvPr id="8" name="Kép 10" descr="A képen ruházat, Emberi arc, személy, ember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431E0A34-1031-4EEF-BE6A-125E989E5C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6349" y="1398739"/>
            <a:ext cx="2544564" cy="3789127"/>
          </a:xfrm>
          <a:prstGeom prst="rect">
            <a:avLst/>
          </a:prstGeom>
          <a:noFill/>
          <a:ln cap="rnd">
            <a:noFill/>
          </a:ln>
        </p:spPr>
      </p:pic>
    </p:spTree>
  </p:cSld>
  <p:clrMapOvr>
    <a:masterClrMapping/>
  </p:clrMapOvr>
  <p:transition spd="slow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inal_universe_gantt – A Clipchamppel készült">
            <a:extLst>
              <a:ext uri="{FF2B5EF4-FFF2-40B4-BE49-F238E27FC236}">
                <a16:creationId xmlns:a16="http://schemas.microsoft.com/office/drawing/2014/main" id="{ED940D79-F7E8-41FC-B68B-25F031B3B86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69690" y="1008921"/>
            <a:ext cx="11265106" cy="4852647"/>
          </a:xfrm>
          <a:prstGeom prst="rect">
            <a:avLst/>
          </a:prstGeom>
          <a:noFill/>
          <a:ln cap="rnd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video>
            <p:seq concurrent="1" nextAc="seek">
              <p:cTn id="8" dur="indefinit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childTnLst>
                  <p:par>
                    <p:cTn id="9" fill="hold">
                      <p:stCondLst>
                        <p:cond evt="onBegin" delay="0">
                          <p:tn val="8"/>
                        </p:cond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5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3" descr="A képen szöveg, képernyőkép, szoftver, Multimédiás szoftver látható&#10;&#10;Lehet, hogy az AI által létrehozott tartalom helytelen.">
            <a:extLst>
              <a:ext uri="{FF2B5EF4-FFF2-40B4-BE49-F238E27FC236}">
                <a16:creationId xmlns:a16="http://schemas.microsoft.com/office/drawing/2014/main" id="{ECA9B012-3BD0-4F27-997A-B671D8350F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829" y="1899428"/>
            <a:ext cx="7999921" cy="4424991"/>
          </a:xfrm>
          <a:prstGeom prst="rect">
            <a:avLst/>
          </a:prstGeom>
          <a:noFill/>
          <a:ln cap="rnd">
            <a:noFill/>
          </a:ln>
        </p:spPr>
      </p:pic>
      <p:pic>
        <p:nvPicPr>
          <p:cNvPr id="3" name="Kép 4" descr="A képen szöveg, képernyőkép, szoftver, Multimédiás szoftver látható&#10;&#10;Lehet, hogy az AI által létrehozott tartalom helytelen.">
            <a:extLst>
              <a:ext uri="{FF2B5EF4-FFF2-40B4-BE49-F238E27FC236}">
                <a16:creationId xmlns:a16="http://schemas.microsoft.com/office/drawing/2014/main" id="{14277FFA-C9B7-4B5C-9427-AE12FC14FA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8114" y="542732"/>
            <a:ext cx="8392600" cy="4415646"/>
          </a:xfrm>
          <a:prstGeom prst="rect">
            <a:avLst/>
          </a:prstGeom>
          <a:noFill/>
          <a:ln cap="rnd">
            <a:noFill/>
          </a:ln>
        </p:spPr>
      </p:pic>
      <p:pic>
        <p:nvPicPr>
          <p:cNvPr id="4" name="Kép 6" descr="A képen embléma, Betűtípus, Grafika, szimbólum látható&#10;&#10;Lehet, hogy az AI által létrehozott tartalom helytelen.">
            <a:extLst>
              <a:ext uri="{FF2B5EF4-FFF2-40B4-BE49-F238E27FC236}">
                <a16:creationId xmlns:a16="http://schemas.microsoft.com/office/drawing/2014/main" id="{CF8E81C8-20BF-457D-BB9E-732A820F6F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606" y="541516"/>
            <a:ext cx="2690420" cy="1165485"/>
          </a:xfrm>
          <a:prstGeom prst="rect">
            <a:avLst/>
          </a:prstGeom>
          <a:noFill/>
          <a:ln cap="rnd"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2" descr="A képen tér, Univerzum, Világűr, galaxis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825CD294-E523-4184-B3F7-2BC5F43471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6" cy="6858000"/>
          </a:xfrm>
          <a:prstGeom prst="rect">
            <a:avLst/>
          </a:prstGeom>
          <a:noFill/>
          <a:ln cap="rnd">
            <a:noFill/>
          </a:ln>
        </p:spPr>
      </p:pic>
      <p:sp>
        <p:nvSpPr>
          <p:cNvPr id="3" name="Szövegdoboz 3">
            <a:extLst>
              <a:ext uri="{FF2B5EF4-FFF2-40B4-BE49-F238E27FC236}">
                <a16:creationId xmlns:a16="http://schemas.microsoft.com/office/drawing/2014/main" id="{CAFCD1C5-A4F4-4BED-A566-CDB398B8E50F}"/>
              </a:ext>
            </a:extLst>
          </p:cNvPr>
          <p:cNvSpPr txBox="1"/>
          <p:nvPr/>
        </p:nvSpPr>
        <p:spPr>
          <a:xfrm>
            <a:off x="2135690" y="2647169"/>
            <a:ext cx="7920624" cy="1569659"/>
          </a:xfrm>
          <a:prstGeom prst="rect">
            <a:avLst/>
          </a:prstGeom>
          <a:noFill/>
          <a:ln cap="rnd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hu-HU" sz="9600" b="0" i="0" u="none" strike="noStrike" kern="1200" cap="none" spc="0" baseline="0">
                <a:solidFill>
                  <a:srgbClr val="FFFFFF"/>
                </a:solidFill>
                <a:uFillTx/>
                <a:latin typeface="Impact"/>
              </a:rPr>
              <a:t>DATABASE</a:t>
            </a:r>
          </a:p>
        </p:txBody>
      </p:sp>
    </p:spTree>
  </p:cSld>
  <p:clrMapOvr>
    <a:masterClrMapping/>
  </p:clrMapOvr>
  <p:transition spd="slow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 descr="A képen szöveg, képernyőkép, szoftver, tervezés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767AB2B9-1051-4D41-AC6D-5FFA5C261E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1150" y="100702"/>
            <a:ext cx="7247927" cy="6650723"/>
          </a:xfrm>
          <a:prstGeom prst="rect">
            <a:avLst/>
          </a:prstGeom>
          <a:noFill/>
          <a:ln cap="rnd">
            <a:noFill/>
          </a:ln>
        </p:spPr>
      </p:pic>
      <p:sp>
        <p:nvSpPr>
          <p:cNvPr id="3" name="Szövegdoboz 2">
            <a:extLst>
              <a:ext uri="{FF2B5EF4-FFF2-40B4-BE49-F238E27FC236}">
                <a16:creationId xmlns:a16="http://schemas.microsoft.com/office/drawing/2014/main" id="{A44661B6-858E-49FE-887D-E774E75473C1}"/>
              </a:ext>
            </a:extLst>
          </p:cNvPr>
          <p:cNvSpPr txBox="1"/>
          <p:nvPr/>
        </p:nvSpPr>
        <p:spPr>
          <a:xfrm>
            <a:off x="599434" y="2877955"/>
            <a:ext cx="4121063" cy="1107996"/>
          </a:xfrm>
          <a:prstGeom prst="rect">
            <a:avLst/>
          </a:prstGeom>
          <a:noFill/>
          <a:ln cap="rnd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hu-HU" sz="6600" b="0" i="0" u="none" strike="noStrike" kern="1200" cap="none" spc="0" baseline="0">
                <a:solidFill>
                  <a:srgbClr val="FFFFFF"/>
                </a:solidFill>
                <a:uFillTx/>
                <a:latin typeface="Impact"/>
                <a:ea typeface="Calisto MT"/>
                <a:cs typeface="Calisto MT"/>
              </a:rPr>
              <a:t>ER-modell</a:t>
            </a:r>
            <a:endParaRPr lang="hu-HU" sz="6600" b="0" i="0" u="none" strike="noStrike" kern="1200" cap="none" spc="0" baseline="0">
              <a:solidFill>
                <a:srgbClr val="FFFFFF"/>
              </a:solidFill>
              <a:uFillTx/>
              <a:latin typeface="Impac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Égi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Pal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0</TotalTime>
  <Words>389</Words>
  <Application>Microsoft Office PowerPoint</Application>
  <PresentationFormat>Widescreen</PresentationFormat>
  <Paragraphs>109</Paragraphs>
  <Slides>36</Slides>
  <Notes>11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36</vt:i4>
      </vt:variant>
    </vt:vector>
  </HeadingPairs>
  <TitlesOfParts>
    <vt:vector size="45" baseType="lpstr">
      <vt:lpstr>Arial</vt:lpstr>
      <vt:lpstr>Calibri</vt:lpstr>
      <vt:lpstr>Calibri Light</vt:lpstr>
      <vt:lpstr>Calisto MT</vt:lpstr>
      <vt:lpstr>Impact</vt:lpstr>
      <vt:lpstr>Wingdings 2</vt:lpstr>
      <vt:lpstr>Office téma</vt:lpstr>
      <vt:lpstr>Égi</vt:lpstr>
      <vt:lpstr>Pala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PowerPoint-bemutató</dc:title>
  <dc:creator>Tamás Temesi</dc:creator>
  <cp:lastModifiedBy>cloudconvert_9</cp:lastModifiedBy>
  <cp:revision>100</cp:revision>
  <dcterms:created xsi:type="dcterms:W3CDTF">2025-02-09T16:34:09Z</dcterms:created>
  <dcterms:modified xsi:type="dcterms:W3CDTF">2025-04-14T21:21:42Z</dcterms:modified>
</cp:coreProperties>
</file>